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17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18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19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notesSlides/notesSlide20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notesSlides/notesSlide21.xml" ContentType="application/vnd.openxmlformats-officedocument.presentationml.notesSlide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notesSlides/notesSlide22.xml" ContentType="application/vnd.openxmlformats-officedocument.presentationml.notesSlide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9" r:id="rId1"/>
  </p:sldMasterIdLst>
  <p:notesMasterIdLst>
    <p:notesMasterId r:id="rId38"/>
  </p:notesMasterIdLst>
  <p:sldIdLst>
    <p:sldId id="333" r:id="rId2"/>
    <p:sldId id="300" r:id="rId3"/>
    <p:sldId id="485" r:id="rId4"/>
    <p:sldId id="486" r:id="rId5"/>
    <p:sldId id="298" r:id="rId6"/>
    <p:sldId id="463" r:id="rId7"/>
    <p:sldId id="461" r:id="rId8"/>
    <p:sldId id="301" r:id="rId9"/>
    <p:sldId id="466" r:id="rId10"/>
    <p:sldId id="464" r:id="rId11"/>
    <p:sldId id="299" r:id="rId12"/>
    <p:sldId id="326" r:id="rId13"/>
    <p:sldId id="470" r:id="rId14"/>
    <p:sldId id="306" r:id="rId15"/>
    <p:sldId id="482" r:id="rId16"/>
    <p:sldId id="478" r:id="rId17"/>
    <p:sldId id="484" r:id="rId18"/>
    <p:sldId id="487" r:id="rId19"/>
    <p:sldId id="308" r:id="rId20"/>
    <p:sldId id="483" r:id="rId21"/>
    <p:sldId id="488" r:id="rId22"/>
    <p:sldId id="489" r:id="rId23"/>
    <p:sldId id="497" r:id="rId24"/>
    <p:sldId id="490" r:id="rId25"/>
    <p:sldId id="493" r:id="rId26"/>
    <p:sldId id="327" r:id="rId27"/>
    <p:sldId id="479" r:id="rId28"/>
    <p:sldId id="471" r:id="rId29"/>
    <p:sldId id="473" r:id="rId30"/>
    <p:sldId id="474" r:id="rId31"/>
    <p:sldId id="475" r:id="rId32"/>
    <p:sldId id="495" r:id="rId33"/>
    <p:sldId id="476" r:id="rId34"/>
    <p:sldId id="496" r:id="rId35"/>
    <p:sldId id="494" r:id="rId36"/>
    <p:sldId id="492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accent2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accent2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accent2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accent2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accent2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accent2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accent2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accent2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accent2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99"/>
    <a:srgbClr val="E5CD8B"/>
    <a:srgbClr val="EC47CA"/>
    <a:srgbClr val="F9A5F7"/>
    <a:srgbClr val="C7E583"/>
    <a:srgbClr val="6AB0FF"/>
    <a:srgbClr val="D2FFE6"/>
    <a:srgbClr val="DECBE5"/>
    <a:srgbClr val="C5E5AF"/>
    <a:srgbClr val="FF8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73" autoAdjust="0"/>
    <p:restoredTop sz="86411" autoAdjust="0"/>
  </p:normalViewPr>
  <p:slideViewPr>
    <p:cSldViewPr>
      <p:cViewPr>
        <p:scale>
          <a:sx n="74" d="100"/>
          <a:sy n="74" d="100"/>
        </p:scale>
        <p:origin x="-96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9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197" d="15625"/>
        <a:sy n="10197" d="15625"/>
      </p:scale>
      <p:origin x="0" y="-3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32:04.67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580 980 1,'0'0'26,"0"0"4,0 0 1,0 0-7,0 0 5,0 0-5,24-27 0,-24 27-6,34-24-5,-12 12-2,2-5-4,0 0 0,8 0-5,4-4 1,7-3-6,10-8 5,13 1-3,6-3 3,13 0-1,-1-7 0,3 5-3,-2 0-1,-3 7 3,-10 2-4,-6 5 5,-13 5-5,-12 5 0,-10 7-1,-7 1 1,-24 4-1,0 0-1,0 0 2,0 0-2,-9 26 4,9-26-2,-46 15 5,17-8 0,-7 5 1,-1-5 2,-4 5-2,-5 3 3,-2 2-3,-7 4 2,-3 6-3,-8 4 2,1 3-1,-7 3 0,-3 4 0,-3-3-2,1 3 1,-3 0 0,1-2 0,-3-3 0,-3 3 1,3 0-1,-5-3 5,7 0-1,3-7 0,9 0 2,10-7-1,12-8 0,13-6-1,33-8 1,-25-17-3,40-8 1,7-4-1,14-9-2,7-6 0,10-6 0,10-1 0,10-5-2,9 1 1,5 2-3,14-5 4,6 2-3,9-2 2,7 7-2,-2-4 1,4 6 0,-6 1 0,-1 5 1,-7 2-2,-5 4 3,-7 6-2,-14-3 6,0 7-5,-13-2 1,-7 10-1,-7-5 2,-7 7-1,-12 0 1,-8 3 0,-7 2-1,-24 12 4,29-29-2,-29 29 2,7-25-1,-7 25-2,0 0-2,10-29-5,-10 29-10,0 0-21,34-4-36,-34 4-21,31 17-1,-31-17 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8:08:48.957"/>
    </inkml:context>
    <inkml:brush xml:id="br0">
      <inkml:brushProperty name="width" value="0.1" units="cm"/>
      <inkml:brushProperty name="height" value="0.1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50D0539-2B2D-4942-9A01-49BD5FC0B398}" emma:medium="tactile" emma:mode="ink">
          <msink:context xmlns:msink="http://schemas.microsoft.com/ink/2010/main" type="writingRegion" rotatedBoundingBox="4241,4567 4266,4567 4266,4589 4241,4589"/>
        </emma:interpretation>
      </emma:emma>
    </inkml:annotationXML>
    <inkml:traceGroup>
      <inkml:annotationXML>
        <emma:emma xmlns:emma="http://www.w3.org/2003/04/emma" version="1.0">
          <emma:interpretation id="{E4DE9D07-CB4F-4D72-86B0-0D0AFF865EE5}" emma:medium="tactile" emma:mode="ink">
            <msink:context xmlns:msink="http://schemas.microsoft.com/ink/2010/main" type="paragraph" rotatedBoundingBox="4241,4567 4266,4567 4266,4589 4241,45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46642B-2682-44AC-899F-545860C430F7}" emma:medium="tactile" emma:mode="ink">
              <msink:context xmlns:msink="http://schemas.microsoft.com/ink/2010/main" type="line" rotatedBoundingBox="4241,4567 4266,4567 4266,4589 4241,4589"/>
            </emma:interpretation>
          </emma:emma>
        </inkml:annotationXML>
        <inkml:traceGroup>
          <inkml:annotationXML>
            <emma:emma xmlns:emma="http://www.w3.org/2003/04/emma" version="1.0">
              <emma:interpretation id="{8E5BA9AB-8E9F-4F79-8395-BBDA89F5A4CB}" emma:medium="tactile" emma:mode="ink">
                <msink:context xmlns:msink="http://schemas.microsoft.com/ink/2010/main" type="inkWord" rotatedBoundingBox="4241,4567 4266,4567 4266,4589 4241,4589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^</emma:literal>
                </emma:interpretation>
                <emma:interpretation id="interp3" emma:lang="en-US" emma:confidence="0">
                  <emma:literal>r</emma:literal>
                </emma:interpretation>
                <emma:interpretation id="interp4" emma:lang="en-US" emma:confidence="0">
                  <emma:literal>#</emma:literal>
                </emma:interpretation>
              </emma:one-of>
            </emma:emma>
          </inkml:annotationXML>
          <inkml:trace contextRef="#ctx0" brushRef="#br0">594-2143 1,'0'0'0,"0"0"24,-15-22 23,15 22-40,0 0-3,0 0 0,0 0-1,0 0-2,0 0-1,0 0-5,0 0-9,0 0-25,0 0 7,25 7 32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28:24.94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3628EF2-DCD6-4A16-A33C-1A77D7557D00}" emma:medium="tactile" emma:mode="ink">
          <msink:context xmlns:msink="http://schemas.microsoft.com/ink/2010/main" type="inkDrawing"/>
        </emma:interpretation>
      </emma:emma>
    </inkml:annotationXML>
    <inkml:trace contextRef="#ctx0" brushRef="#br0">49 118 33,'0'0'78,"-10"7"2,10-7 2,-12 8-36,11 2-5,1-10-5,-1 14-7,1-14 0,4 16-3,-4-16-2,13 13-1,-13-13-1,17 6-3,-17-6-3,21 0-3,-9-5-3,2 0-2,-2-2-3,2-3-2,-2-1-2,-1-2 0,0-1 1,0-1-2,-4-2 1,0 1 0,-3-2 1,-2 3 1,-3 2 1,-1 1-2,-3 2 2,5 10 0,-18-10-1,7 10 0,-2 3-1,-2 2-1,-1 1 0,0 4 1,0 1-2,0 2 2,-1 1 0,5-1 1,-1 4-1,3 0 2,3 0-2,1-1 2,4 3-2,2-1 0,2 1 0,4-2 0,1-2 0,3-1 1,3-5 0,3 1 0,1-7 1,1-1-1,2-3-1,1-4 1,1-2-3,0-3-3,-3 0-3,-2-4-5,0 3-10,-5-4-16,3 8-31,-8-6-51,3 7-1,-10 6-2,12-9 2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28:25.53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3F517E3-98C0-4721-A5EB-92C433C73D91}" emma:medium="tactile" emma:mode="ink">
          <msink:context xmlns:msink="http://schemas.microsoft.com/ink/2010/main" type="inkDrawing"/>
        </emma:interpretation>
      </emma:emma>
    </inkml:annotationXML>
    <inkml:trace contextRef="#ctx0" brushRef="#br0">202 123 61,'-2'-12'94,"-7"0"5,-1 4-1,-7 0-32,2 8-19,-9 1-8,6 7-10,-4 3-8,2 6-5,1 3-4,4 3-1,1 2-5,6-1 1,1 1-2,5-1 0,3-3 0,3-2-1,5-5 0,4-3-1,2-5-1,4-2 1,4-9-1,1-2-1,2-7 0,1-4-2,-1-4 0,-2-4 0,-4-1 1,-4-5-2,-3-2 2,-3-2-3,-7 3 2,-4 2 1,-2 5-1,-4 7 2,-1 9-1,8 10 0,-16 4 0,8 11 1,3 6 2,3 4-2,1 3 3,3 3-2,2-2 2,4 0 1,-2 0 0,3 1 0,-2-2-2,2-2 1,-3-3-2,0-3 1,0-2-4,-3-6-3,3-1-11,-6-11-14,11 6-30,-11-6-57,17-18-1,-7 2-5,6 0 2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28:26.15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6AF752B-2342-42A6-AD58-715957C800E6}" emma:medium="tactile" emma:mode="ink">
          <msink:context xmlns:msink="http://schemas.microsoft.com/ink/2010/main" type="inkDrawing"/>
        </emma:interpretation>
      </emma:emma>
    </inkml:annotationXML>
    <inkml:trace contextRef="#ctx0" brushRef="#br0">172 35 113,'-19'-14'102,"10"8"0,-5-2 4,2 8-55,-6-4-6,5 9-11,-6-1-7,5 8-6,-3 3-6,4 4-3,1 2-5,5 4 1,2 0-5,6 0 1,7-4-2,5-5-1,5-4-1,5-8 0,4-6 1,0-7-2,1-8 2,-4-4-1,-2-5 1,-6 0-1,-6-2 2,-6 2-1,-5 4 1,-3 3 0,-4 9-1,8 10 1,-16-1 0,8 12 2,3 6 0,3 7 1,2 5 0,4 4 1,3 1 1,3 3 1,1-2-1,2-1 1,-1-1-2,-2-1 1,-1-3-1,-1-3 1,-5-2 1,-1 0-1,-5-4 0,-3-1-4,-3-5 5,-3-2-6,-3-5 3,-3-5-4,-2-5 1,-1-5 1,-2-4-3,-1-5 1,-1-4-8,2-1-1,3-2-11,1-2-8,13 5-27,-4-7-49,18 10-26,1-6-5,14 8 3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28:26.63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D50D615-31A6-4BC3-B78E-0E078967AB2B}" emma:medium="tactile" emma:mode="ink">
          <msink:context xmlns:msink="http://schemas.microsoft.com/ink/2010/main" type="inkDrawing"/>
        </emma:interpretation>
      </emma:emma>
    </inkml:annotationXML>
    <inkml:trace contextRef="#ctx0" brushRef="#br0">122 82 129,'0'0'104,"-14"0"1,14 0 1,0 0-61,0 0-8,11 2-11,1-2-8,1-3-6,3-2-3,0-2-4,1-1-3,-3-1 0,-3-2-2,-2 1 1,-7-1-1,-4 1 1,2 10 0,-21-10 1,3 9 1,-4 2 1,-2 6 2,-3 3 0,2 4 2,0 2 0,4 3 2,1 1-2,8 2 2,3-3-3,6 1 1,4-1-1,5 0-1,4-4-2,5 0 0,4-3-1,5-4-1,2-1-1,3-4-4,0-3-4,-2-4-8,0 0-14,-8-8-32,2 4-60,-10-6-5,-3 4-1,-9-1-2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29:23.24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DF66F62-1F3A-47B1-BB1C-DEB5E6DA3EED}" emma:medium="tactile" emma:mode="ink">
          <msink:context xmlns:msink="http://schemas.microsoft.com/ink/2010/main" type="inkDrawing"/>
        </emma:interpretation>
      </emma:emma>
    </inkml:annotationXML>
    <inkml:trace contextRef="#ctx0" brushRef="#br0">16 7 63,'0'0'101,"-7"-10"3,7 10 1,0 0-53,-11 10-2,14 2-8,-5-1-9,7 7-4,-4-1-3,3 5-3,-2-2-3,1 3-1,-2-2-3,3 1-2,-4-3-1,1 3-1,-2-4-3,2 0 0,-1-4-2,2 0-1,-2-4 0,0-10 0,4 11-1,-4-11 1,0 0-2,0 0-1,4-18 1,-4 6-2,-1-3-1,-1-1-2,1-1 1,0-1-2,0 0 2,1 0-1,1 3 1,1 1-2,2 1 3,3 1-2,1 2 2,1 1-1,3 0 0,-2 2 0,3-1 0,1 1 1,0 0-1,1 1 0,0 2-3,-1-1-2,0 3-4,-2-2-6,2 3-6,-5-3-12,6 7-19,-15-3-34,22-2-44,-13 2 0,2 4 0,-11-4 3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29:58.02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93EC052-1140-422A-A971-B23E04DA2B34}" emma:medium="tactile" emma:mode="ink">
          <msink:context xmlns:msink="http://schemas.microsoft.com/ink/2010/main" type="inkDrawing"/>
        </emma:interpretation>
      </emma:emma>
    </inkml:annotationXML>
    <inkml:trace contextRef="#ctx0" brushRef="#br0">36 22 72,'-3'-11'97,"3"11"0,0 0 4,0 0-47,-4-13-4,4 13-12,0 0-7,0 0-4,0 0-5,0 0-3,0 0-4,0 0 0,1 13-3,-1-13 0,0 15-2,0-15 0,0 16-1,0-16 0,-1 17-2,1-17 1,0 16-1,0-16-1,0 18 0,0-9-1,-1 2-1,0 2-1,-1 0 1,1 1-1,1 1-1,-1 1 1,0 0-1,1 2-1,-1 0 0,0 0 1,0 2-2,-1 0 1,0 1-1,-1 0 0,-1-1 0,2-1 1,-1 2-2,1-4 1,1-1-1,0-1 1,2-2-1,0-3 1,-1-10-1,3 15 2,-3-15-1,0 0 1,0 0-3,0 0-2,10 1-3,-10-1-6,0 0-6,5-13-9,-5 13-16,0 0-18,13-7-33,-13 7-30,0 0 5,0 0 1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31:09.40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192 122 43,'5'-19'92,"-2"0"3,0-1 4,1 5-35,-6-2-13,2 17 0,1-19-15,-1 19-3,0 0-7,0 0-1,0 0-4,-10 19 2,3-2-2,1 7-5,-4 3 1,1 6-3,-3 1 0,3 5-3,-2-2-2,2 2-6,1-3 0,0-1 0,1-2-2,1-4 2,2-7-3,0-5 3,1-5-2,3-12 1,0 0-1,0 0 0,-8-24 1,8 0-1,-1-5 1,1-8-3,1-1 2,1-4-3,0-2 0,2 1-2,0 3 1,0 3 1,0 5-2,0 5 1,-1 6-1,0 3 2,-2 8 0,-1 10 2,0 0-2,0 0 2,0 0-1,-5 17 1,2 1 3,-2 4-2,1 2 2,-1 5-1,-2 0 1,2 3-1,0 1 1,-1 0-2,1-3-1,-1 0 2,2-1-2,1-2 1,-1 1 0,-1-2-1,1-1-1,0-5 1,0 0-3,-2-2 0,1-3-4,-2-6-6,7-9-9,-9 8-13,9-8-24,0 0-46,2-17-20,2-2-3,7 3 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31:09.78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96 0 162,'-1'12'105,"-4"-2"2,1 6 1,-4-2-62,4 8-6,-4 1-10,4 7-9,-4-1-4,2 3-4,-3-1-3,2 1-3,-2-2-1,1-2-2,2-5-2,0-5-1,2-5-6,4-13-6,0 0-15,10-14-20,5-4-53,-2-13-17,5-3-1,-2-8-1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31:09.98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26-2 201,'-16'2'102,"16"-2"-8,-12 4-32,12-4-49,0 0-39,5 15-62,5-8-6,3 2-5,2 3-2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31:10.48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294-1 167,'-9'13'114,"-1"-14"1,10 1-1,-20-5-64,10 8-13,-5-7-9,3 7-11,-5-3-6,0 3-2,0 1-4,2 2-1,0 1-3,5 1 0,2 2-3,5 1 2,6-1-1,6 1 0,5 0-1,2 0 1,3 0-1,0 2 0,3 0 1,-3 1-1,-2 0 1,-3 1 2,-3 0 0,-4 1 3,-5 0 0,-2 0 4,-5-2 0,-1 0 3,-6-3 0,1 0 0,-5-3 0,1-2-1,-3-3 0,0-1-2,-3-6-2,2 0-2,-4-2 1,3-3-3,-1-3-1,0 2-3,3-2-3,1-1-5,5 3-10,-1-5-13,13 15-26,-5-21-61,13 11-7,0-7-1,9 3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8:12:34.094"/>
    </inkml:context>
    <inkml:brush xml:id="br0">
      <inkml:brushProperty name="width" value="0.1" units="cm"/>
      <inkml:brushProperty name="height" value="0.1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A1357D2-C8D2-4251-8B31-5F9E0A74438A}" emma:medium="tactile" emma:mode="ink">
          <msink:context xmlns:msink="http://schemas.microsoft.com/ink/2010/main" type="inkDrawing" rotatedBoundingBox="3561,5995 7014,5875 7027,6234 3573,6354" shapeName="Other"/>
        </emma:interpretation>
      </emma:emma>
    </inkml:annotationXML>
    <inkml:trace contextRef="#ctx0" brushRef="#br0">-2 156 1,'-10'-28'30,"32"4"-18,3-6 8,7 3 9,-2-1 4,-3 11 3,-27 17 0,35-10-2,-35 10-7,19 27-8,-11-2-3,-1-3-6,1 1 1,-8-23-3,24 34 1,-24-34 3,40 13-1,-40-13 2,44 0 0,-44 0 1,45 7-2,-45-7-1,40 22 1,-40-22-4,44 37 0,-17-14-2,10 1-2,0-1-1,8-6 0,2-5 0,2-4 1,3-3-1,0-3 0,-5-2 0,-2 3 1,-3-3 0,0 2-1,-2-2 0,2 0 0,0-2-1,2-3-1,3-3 2,5 1-1,0-3 1,0 0-1,-5 3 0,0 2 0,-5 0 0,-5 2 0,-2 3-1,2 0 0,0 0-1,3-2 1,4-1 0,1-4-1,4 0 1,3-3-1,-3 0 1,-2-3-1,-5-1 1,-4 1-1,-6 1 0,-5 0 1,-2 2-1,-1 0 1,4 2-2,-4 3 2,9 0-2,1 3 1,3-3-1,0 3 1,5-1 0,-2 1 0,-8-1 1,5 1-1,-7-1 0,0 1-1,-3 2 2,2-5-1,4 0 1,4 0-1,5-3 0,5 1 0,2 0 0,3-3 1,0 5-1,-2 2 1,-3 6-2,-8-1 2,-2 3-2,-10 5 3,-2-3-3,0 6 2,-3-6-1,5 1-1,-2-8 2,7 0-2,0-3 2,3-4-2,-3 2 3,-2-3-3,-3 3 1,-27 5-3,32-2-5,-32 2-8,0 0-15,-24 30-31,-1-23-46,-2 8-1,-8-15-3,8 7 35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31:10.81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59-7 186,'12'2'110,"-12"-2"4,-3 25 1,-3-9-74,2 12-4,-5 1-10,5 6-7,-6-1-9,5 5 0,-3-2-4,3 0-1,0-3-3,0-2 1,2-5-3,0-3 0,3-3 0,-1-8-3,2 0-4,-1-13-7,2 13-12,-2-13-25,0 0-41,4-15-30,2 4 4,-7-8-4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31:11.07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0 88 245,'0'0'124,"18"-13"2,3 11-3,-2-6-78,13 7-10,1-6-11,7 4-9,0-1-3,1-2-7,0 1-7,0-4-9,0 5-15,-7-7-29,6 7-72,-11-3-1,3 5-4,-7-1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31:11.49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191-1 209,'0'0'121,"-13"-2"3,13 2 0,-19 4-73,10 6-11,-11-2-10,5 3-9,-7 1-6,1 3-2,-1-1-4,4 1-2,1-1-3,7-1-1,7-3-1,5 2-1,-2-12-1,24 17 0,-3-8 0,2 0 0,4-2-1,1 2 1,-2 0-1,-3 2 0,-3 1 0,-5 1 0,-4 0 0,-3 1 2,-6 1-1,-2 0 1,-4-1 0,-2 0 1,-1-1 1,-2-1-1,-2-4 1,1-1 0,-3-3 0,-1-3-2,-2-3-2,-2-3-8,3-2-13,-9-8-34,9 5-73,-10-8-5,6 5-2,-7-6-7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31:13.48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137 79 57,'-9'-11'92,"-1"4"-2,10 7 5,-22-10-51,22 10 1,-17 6-12,10 4-3,-3 0-5,3 5-1,-2 0-4,3 4-1,-1-1-4,3 3-1,0-2-3,5 0-2,1-2-3,6 0 0,2-5-3,3-3 0,4-6-2,2-2 0,1-6 0,2-4 0,-4-5 0,-2-4 0,-2-1 0,-6-5-1,-4-1 1,-7-1-2,-4-2 2,-4 1-2,-4 3 1,-2 5 0,0 4 0,-1 8 0,0 4 0,1 7 0,2 5 0,2 5 0,1 0-1,2 1 1,2-2 0,0-1 0,4-1-1,4-11 0,-5 15-5,5-15-6,0 0-15,12 5-22,4-3-56,-4-6-12,11 2 0,-3-5-4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31:13.92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217 19 86,'-20'-8'93,"-1"2"1,-1 3 1,2 5-53,-3 0-4,6 8-6,-3-1-7,4 7-1,-1 1-4,6 7-1,-2 1-3,6 6-1,0 1-3,5 4-2,2 0-2,4 0-1,2 0-3,3-2 0,1-2-3,-1-3 1,2-3-2,-2-6 1,-1-3-1,-2-3 1,-1-4-3,-5-10-4,0 0-5,0 0-9,0 0-17,-3-22-34,3 8-42,-7-9-7,3 2 4,-5-7-1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31:14.16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3 32 155,'-14'3'113,"14"-3"3,0 0-2,21 4-70,-7-6-8,10 5-9,2-4-9,7 1-5,0-1-6,3-1-4,-1-1-7,-3-3-9,1 4-14,-6-6-24,4 6-62,-9-6-4,1 6-2,-5-4-3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31:14.77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242 14 61,'0'0'100,"0"0"5,-1-12 3,1 12-43,-9-2-7,9 2-13,-14 1-11,14-1-7,-20 4-8,8 0-6,-2 1-5,0 0-3,0 0-3,1 3 0,1 0-2,2 2 0,10-10-1,-12 16 1,12-16-1,1 15 0,-1-15 0,17 15 0,-3-6-1,3 0 0,3 2-1,1 0 2,-1 0-1,-1 2 1,0 1 0,-4 0 2,-5 0 1,-1 2 2,-6-1 0,-3 1 1,-3-1 2,-2 2 2,-5-2 0,0 0 1,-4-3-1,1-1 2,-1-5-3,-3-3 1,-1-4-3,0-3-2,-3-4-1,-2-3-3,1-3 0,-2-2-4,3 1-3,0-1-9,7 4-12,-2-6-23,16 18-69,0-22-9,12 16 2,0-5-4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31:15.21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77 29 122,'0'0'103,"-15"6"-1,8 6 1,-5 0-68,4 9-3,-2-2-7,2 6-3,0-3-2,4 5 1,-1-5-4,6 0 1,2-4-4,5 0 0,0-6-4,5-2 0,1-6-3,3-2-3,2-5 0,0-3-3,-2-7 1,1-2-3,0-4 2,-2-3-3,-2-4 3,-2 0-1,-4-1 1,-4 1-1,-2 3 1,-3 2-2,-2 5 2,-3 3-3,6 13-2,-12-14-4,12 14-8,-12-4-12,12 4-24,0 0-51,0 0-19,0 0-1,10 14-1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31:15.68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188 10 70,'0'0'98,"0"0"5,6-11 1,-6 11-47,-11-3-6,11 3-8,-24 6-9,10 2-3,-8-1-7,4 6-2,-2-1-5,0 5-4,2 0-4,3 1 0,3 0-3,3 0-1,2 1-1,4-2 0,2-1-1,3-2 0,4-1 1,0-3 0,-6-10-1,20 15-1,-7-9 0,1-4 0,2-1-2,2-2-1,1-1-3,-1-2-5,2 2-5,-3-4-8,6 5-21,-8-9-41,6 8-41,-5-7-6,2 4 4,-3-6-2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31:16.12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188 1 113,'0'0'114,"-13"-4"0,13 4 2,-21 1-55,9 11-20,-6-5-10,2 9-7,-6-1-8,5 6 0,-2-2-2,4 2-2,0-1-1,5-1-1,3-1-2,5-1 1,1-2-2,4 0 0,3-3-1,4-1 1,1-3-3,4 0 3,1-3-4,2-1 2,1-4-3,2 0-1,-1-1-1,0-3-4,3-1 1,-4-3-9,0 3-4,-3-6-14,4 7-24,-12-10-78,8 4 2,-6-5-5,3 1 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8:09:17.550"/>
    </inkml:context>
    <inkml:brush xml:id="br0">
      <inkml:brushProperty name="width" value="0.1" units="cm"/>
      <inkml:brushProperty name="height" value="0.1" units="cm"/>
      <inkml:brushProperty name="color" value="#808080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1C07827-E1E5-48A8-8A5F-C8BD11E2288A}" emma:medium="tactile" emma:mode="ink">
          <msink:context xmlns:msink="http://schemas.microsoft.com/ink/2010/main" type="writingRegion" rotatedBoundingBox="7934,13914 9161,8307 14079,9382 12852,14990"/>
        </emma:interpretation>
      </emma:emma>
    </inkml:annotationXML>
    <inkml:traceGroup>
      <inkml:annotationXML>
        <emma:emma xmlns:emma="http://www.w3.org/2003/04/emma" version="1.0">
          <emma:interpretation id="{3206AECB-B550-4EF7-9922-19DB6BE14CD5}" emma:medium="tactile" emma:mode="ink">
            <msink:context xmlns:msink="http://schemas.microsoft.com/ink/2010/main" type="paragraph" rotatedBoundingBox="8245,12491 9161,8307 10420,8582 9505,127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4154896-5C8B-44E8-8559-67BCDE7866BF}" emma:medium="tactile" emma:mode="ink">
              <msink:context xmlns:msink="http://schemas.microsoft.com/ink/2010/main" type="line" rotatedBoundingBox="8245,12491 9160,8307 10420,8582 9505,12766"/>
            </emma:interpretation>
          </emma:emma>
        </inkml:annotationXML>
        <inkml:traceGroup>
          <inkml:annotationXML>
            <emma:emma xmlns:emma="http://www.w3.org/2003/04/emma" version="1.0">
              <emma:interpretation id="{AEF63E46-A6E4-46FE-A29C-DC59F9E9CC3C}" emma:medium="tactile" emma:mode="ink">
                <msink:context xmlns:msink="http://schemas.microsoft.com/ink/2010/main" type="inkWord" rotatedBoundingBox="8245,12491 9160,8307 10420,8582 9505,12766"/>
              </emma:interpretation>
              <emma:one-of disjunction-type="recognition" id="oneOf0">
                <emma:interpretation id="interp0" emma:lang="en-US" emma:confidence="0">
                  <emma:literal>}</emma:literal>
                </emma:interpretation>
                <emma:interpretation id="interp1" emma:lang="en-US" emma:confidence="0">
                  <emma:literal>y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¥</emma:literal>
                </emma:interpretation>
                <emma:interpretation id="interp4" emma:lang="en-US" emma:confidence="0">
                  <emma:literal>b</emma:literal>
                </emma:interpretation>
              </emma:one-of>
            </emma:emma>
          </inkml:annotationXML>
          <inkml:trace contextRef="#ctx0" brushRef="#br0">0 0 1,'0'0'23,"15"39"45,-15-39 1,7 45-33,3-13 1,2 13 0,8 7-4,-3 7-2,11 10-4,-4 5 0,6 10-3,0-4-1,4 6-1,-4-7-4,2 8 2,-5-11-7,6 4-1,-9-16-3,4 0-2,-9-9-1,1-6-1,-5-9-1,0-3-4,0-15 2,-15-22-4,17 30-5,-17-30-12,0 0-18,0 0-36,0 0-29,0 0-1,-27 9-4</inkml:trace>
          <inkml:trace contextRef="#ctx0" brushRef="#br0" timeOffset="367.6222">148 1380 54,'25'22'87,"-25"-22"-1,52 45 1,-15-16-59,0 3 0,15 5-1,-2 1-8,6 4 0,-6-8-5,2 3 1,-13-10-2,3 1 1,-9-18-2,-4-5-3,-1-15 0,-4-13-3,3-14 0,3-10-3,-3-12-3,3-8-4,-3-2-5,0-10-8,3 5-6,-8-3-20,1 13-46,-9 7-8,-4 5 0,0 15-3</inkml:trace>
          <inkml:trace contextRef="#ctx0" brushRef="#br0" timeOffset="1026.3005">504 2366 33,'-32'62'72,"5"-20"0,5 8-19,-5 7-20,-3-1-2,3 9-9,-3-1-4,-5 8-4,-2-3-2,-2 3 1,-11 9-4,1 6 1,-11 2-3,4 5 1,-9-5-3,11-3 1,-1-6-1,8-11-3,10-15-3,8-9-7,11-13-13,18-32-30,-17 30-34,17-30-3,0 0 1,0 0 4</inkml:trace>
          <inkml:trace contextRef="#ctx0" brushRef="#br0" timeOffset="1420.6487">-487 3566 37,'-15'39'80,"7"11"-3,-7 2 4,-4 7-59,11 15 0,-4-9 1,9 6-8,3-6 2,3-6-4,-1-7 3,6-5-5,4-18 4,5-1 0,-17-28 0,47 24-1,-19-26 0,14-3-2,2-12-2,16-3-2,4-10-2,13-4-3,9-8-2,3-8-5,8-2-9,-8-12-9,2 9-29,-12-11-46,-9-6-3,-13-7-4,-20-10-3</inkml:trace>
        </inkml:traceGroup>
      </inkml:traceGroup>
    </inkml:traceGroup>
    <inkml:traceGroup>
      <inkml:annotationXML>
        <emma:emma xmlns:emma="http://www.w3.org/2003/04/emma" version="1.0">
          <emma:interpretation id="{C49AC858-408E-44CD-82A3-2FF36E2928CB}" emma:medium="tactile" emma:mode="ink">
            <msink:context xmlns:msink="http://schemas.microsoft.com/ink/2010/main" type="paragraph" rotatedBoundingBox="10349,14530 10441,10440 11901,10473 11809,145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E76C40-2A12-490D-AAA7-C3BCEF6F42B6}" emma:medium="tactile" emma:mode="ink">
              <msink:context xmlns:msink="http://schemas.microsoft.com/ink/2010/main" type="line" rotatedBoundingBox="10349,14530 10441,10440 11901,10473 11809,14563"/>
            </emma:interpretation>
          </emma:emma>
        </inkml:annotationXML>
        <inkml:traceGroup>
          <inkml:annotationXML>
            <emma:emma xmlns:emma="http://www.w3.org/2003/04/emma" version="1.0">
              <emma:interpretation id="{E57D956B-E445-4455-B736-87BCCF552702}" emma:medium="tactile" emma:mode="ink">
                <msink:context xmlns:msink="http://schemas.microsoft.com/ink/2010/main" type="inkWord" rotatedBoundingBox="10349,14530 10441,10440 11901,10473 11809,14563"/>
              </emma:interpretation>
              <emma:one-of disjunction-type="recognition" id="oneOf1">
                <emma:interpretation id="interp5" emma:lang="en-US" emma:confidence="0">
                  <emma:literal>p</emma:literal>
                </emma:interpretation>
                <emma:interpretation id="interp6" emma:lang="en-US" emma:confidence="0">
                  <emma:literal>*</emma:literal>
                </emma:interpretation>
                <emma:interpretation id="interp7" emma:lang="en-US" emma:confidence="0">
                  <emma:literal>1</emma:literal>
                </emma:interpretation>
                <emma:interpretation id="interp8" emma:lang="en-US" emma:confidence="0">
                  <emma:literal>P</emma:literal>
                </emma:interpretation>
                <emma:interpretation id="interp9" emma:lang="en-US" emma:confidence="0">
                  <emma:literal>}</emma:literal>
                </emma:interpretation>
              </emma:one-of>
            </emma:emma>
          </inkml:annotationXML>
          <inkml:trace contextRef="#ctx0" brushRef="#br0" timeOffset="2375.4362">1328 2314 18,'0'0'75,"-39"8"5,39-8 0,0 0-37,-13 25 0,33-3-8,-20-22-6,54 54-1,-14-14-3,14 12-3,-2 2 0,15 10-3,-8 3 0,6 10-3,-3-5-2,2 9-3,-7-2-2,0 1-1,-3-1-3,-2-5-1,0-5-2,-8-5-1,3-4-3,-7-13-4,-3-5-5,-12-18-7,0 4-12,-25-28-18,19 22-40,-19-22-20,0 0 3,0 0-1</inkml:trace>
          <inkml:trace contextRef="#ctx0" brushRef="#br0" timeOffset="2765.2554">1766 3675 90,'25'61'88,"-1"-6"-2,11-3 0,5 0-67,-6-13 6,13 3-7,-2-17-3,2-3-4,0-19 2,2-8-1,-2-20-1,3-10 0,-3-14-6,0-10 1,0-18-4,2-5 2,-7-4-5,-2-3 2,-3 2-3,-3 3-2,-1 10-4,-9 0-12,4 24-25,-11 6-49,-5 4-2,-4 13-4,-13-5-4</inkml:trace>
          <inkml:trace contextRef="#ctx0" brushRef="#br0" timeOffset="13032.9487">2241 4416 18,'0'0'47,"7"-29"-23,-7 29 3,8-32-2,-8 32 0,7-35-1,-7 35-1,7-30 2,-7 30-3,0 0 0,3-27-4,-3 27 0,0 0-2,0 0-1,0 0-2,0 0-2,-22 30-1,22-30 0,-15 32-1,15-32-1,-15 42-1,8-15-1,-1-2 0,3 7-1,-2 3-1,-1 2 2,-2 5-1,3 5 3,-5 0-1,-1 7 1,-2 3-1,1 0 2,-4 0-3,3 0 1,-2-5-3,0-3 0,2-4-1,0-6 0,-2-2 1,5-5-1,-6 3 1,1 0-3,0-3 4,-3 0-3,0-2 2,3 2-2,-3-3 1,5 1-3,0-8 1,15-22 1,-20 40-2,20-40 2,-17 35-1,17-35 1,-12 29-1,12-29 2,-10 27-1,10-27 0,-10 25 1,10-25-2,-10 22 1,10-22-1,0 0 0,-7 23 0,7-23-1,0 0 1,0 0-1,0 0 1,0 0-1,0 0 0,0 0 0,0 0 0,0 0 0,0 0 0,-18 22-1,18-22 0,0 0 1,-7 30-1,7-30 1,-5 34 0,5-34 0,-12 40 0,4-18 0,1 0 0,7-22 0,-18 37 1,18-37-1,-12 25-1,12-25-2,0 0-3,0 0-7,0 0-12,0 0-19,25-25-39,-25 25-13,22-34-1,-22 34-2</inkml:trace>
          <inkml:trace contextRef="#ctx0" brushRef="#br0" timeOffset="13463.3427">1385 5712 78,'-30'27'81,"8"1"2,7 1-2,8 1-47,17 7 1,2 3-9,13 2-5,2-5-6,8 5-2,-1-3-5,1 1 1,-5-8-2,-1 0 0,-4-10-1,0 1 0,-25-23 2,39 22 0,-39-22 0,45-7 0,-20-16 0,12-4-1,0-12-1,10-6 0,0-7-2,2 0-1,1-2-1,-1 2-3,-2 7-3,-10 6-4,0 12-8,-12-3-17,5 18-32,-30 12-33,32-33-4,-32 33-3,0-39-3</inkml:trace>
          <inkml:trace contextRef="#ctx0" brushRef="#br1" timeOffset="24401.7216">1682 3032 27,'7'-23'20,"6"-4"0,6 2-1,4-4-4,-1-8-1,8 5-5,-3-6 0,2 6-5,-4 0-2,2 0-1,-4 2 0,-1 8 0,-22 22-1,25-42 0,-25 42-1,12-25 3,-12 25-1,0 0 0,0 0-1,0 0 1,0 0 0,0 0 1,0 0 2,-5 35 0,5-35 3,-15 35 1,0-13 2,-2 3-1,-5 4 2,-5 1-2,-3 9-2,-7-1 1,0 6-3,-3-2 2,1-2-2,-1-1 3,0-2-2,8-5 3,3-4 0,6-4-1,23-24 0,-32 30-1,32-30-1,0 0-2,0 0 0,0 0-2,0 0 0,27-40-1,-2 6-1,0-8 0,7-8 0,3-7 0,-1-4 0,3-1-1,0-5 2,-2 5-4,-3-2 3,0 2 3,-2 8-2,-5 4 1,-3 11-1,-5 2 1,-4 9 2,-13 28 1,15-29-1,-15 29-1,0 0 0,0 0 1,0 0 0,-23 20 2,23-20-3,-24 44-1,9-14 0,-3 7 0,-4 2 0,0 6-1,-3 2 1,-4 5-2,-4 0 1,-1 5 1,-3-3-1,-3-2 1,0 0 0,-2 0-1,-2-3 2,4-2-2,6-10 1,2-5-1,7-7 0,25-25 0,-30 35-1,30-35 1,0 0-3,20-22 2,5-1-3,2-6-1,10-6-2,5-7-1,3-3-4,-1-4 1,6 5 0,-3-3-2,0 0 5,0 2-2,0 1 6,-5-1-1,0 3 3,-5 2-1,0 6 3,-5-1-2,-2 13-1,-11-3 1,-19 25 0,30-29 5,-30 29-4,0 0 2,0 0-3,0 0 5,-10 39-1,-2-9 2,-8 9 1,-2 11-3,-8 2 4,0 12 2,-7 3-1,3 7-1,-11 3 1,1 4-2,-1 1-2,-7 2 1,3-3-3,-3-6 2,2-11-3,3-10 3,8-12-3,7-17 1,9-22-1,23-3 0,-7-57 0,24 5-3,13-15 1,7-10-2,10-7 3,5-2-3,5 2 2,0 7-2,-3 3 3,1 7-2,-6 3 0,1-1-1,-3 4-1,-5 4 3,0 10-3,-10 2 3,0 11-4,-12 2 3,-20 32 1,12-25 2,-12 25 0,-27 39-3,-3-4 4,-2 12-2,-10 7 3,2 8-2,-2 5 2,0 5 0,-2-6-1,2 1 3,-3-3-3,6-7 3,4-7-4,0-6 3,11-9-2,-1-8 0,25-27-1,-22 10 0,22-10 0,19-57-3,6 8 2,10-16-2,7-11 2,5-11-4,7-7 4,3 0-1,-5 3 0,0 7 0,-2 7 0,-6 5 0,-4 11-3,-8 11 4,-5 13-4,-12 10 2,-15 27-2,0 0 3,0 0 0,-8 22 1,-16 30 1,-4 12-6,-4 13 0,-5 9-8,3 6-13,1-3-37,4-20-21,16-7-3,-4-40 8</inkml:trace>
        </inkml:traceGroup>
      </inkml:traceGroup>
    </inkml:traceGroup>
    <inkml:traceGroup>
      <inkml:annotationXML>
        <emma:emma xmlns:emma="http://www.w3.org/2003/04/emma" version="1.0">
          <emma:interpretation id="{A3821198-115E-4FF9-9687-04F1D56803B4}" emma:medium="tactile" emma:mode="ink">
            <msink:context xmlns:msink="http://schemas.microsoft.com/ink/2010/main" type="paragraph" rotatedBoundingBox="11512,12180 13197,11049 13682,11772 11997,129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0AA0FEB-D0B3-4D58-8E83-FEECB3AA652D}" emma:medium="tactile" emma:mode="ink">
              <msink:context xmlns:msink="http://schemas.microsoft.com/ink/2010/main" type="line" rotatedBoundingBox="11512,12180 13197,11049 13682,11772 11997,12903"/>
            </emma:interpretation>
          </emma:emma>
        </inkml:annotationXML>
        <inkml:traceGroup>
          <inkml:annotationXML>
            <emma:emma xmlns:emma="http://www.w3.org/2003/04/emma" version="1.0">
              <emma:interpretation id="{C5C2D563-F47E-4F76-A180-4180E2B70E34}" emma:medium="tactile" emma:mode="ink">
                <msink:context xmlns:msink="http://schemas.microsoft.com/ink/2010/main" type="inkWord" rotatedBoundingBox="11512,12180 13197,11049 13682,11772 11997,12903"/>
              </emma:interpretation>
              <emma:one-of disjunction-type="recognition" id="oneOf2">
                <emma:interpretation id="interp10" emma:lang="en-US" emma:confidence="0">
                  <emma:literal>are)</emma:literal>
                </emma:interpretation>
                <emma:interpretation id="interp11" emma:lang="en-US" emma:confidence="0">
                  <emma:literal>if</emma:literal>
                </emma:interpretation>
                <emma:interpretation id="interp12" emma:lang="en-US" emma:confidence="0">
                  <emma:literal>art)</emma:literal>
                </emma:interpretation>
                <emma:interpretation id="interp13" emma:lang="en-US" emma:confidence="0">
                  <emma:literal>arts)</emma:literal>
                </emma:interpretation>
                <emma:interpretation id="interp14" emma:lang="en-US" emma:confidence="0">
                  <emma:literal>net)</emma:literal>
                </emma:interpretation>
              </emma:one-of>
            </emma:emma>
          </inkml:annotationXML>
          <inkml:trace contextRef="#ctx0" brushRef="#br0" timeOffset="71198.8491">3683 3207 2,'-27'5'73,"27"-5"2,-23 0 2,23 0-34,0 0-2,-5-22-4,5 22-7,0 0-3,30-17-4,-30 17 0,32-8-2,-32 8-2,45-10 0,-45 10-3,49-7-2,-24 2-2,5 2-1,-1-4-2,3 2-3,-2 3 1,5-3-4,-3 2 1,3 1-3,-3 2-1,-3 0-2,-1 5-3,-28-5-2,42 10-8,-42-10-9,29 12-18,-29-12-30,0 0-29,0 0-1,0 0-1,0 0 2</inkml:trace>
          <inkml:trace contextRef="#ctx0" brushRef="#br0" timeOffset="70279.8594">3740 3563 56,'0'0'81,"0"0"-1,-10-24 1,10 24-45,30-28 2,-1 18-11,-2-4-5,10 6-4,-7-2-4,7 5 0,-5 3-3,3 2 0,-5-3-3,2 8 1,-2-5-2,-1 3 0,1-3-2,-3 2-2,-5-2-1,1-2-3,-23 2-8,32-5-15,-32 5-29,0 0-42,0 0 0,0 0-5,-22-15-2</inkml:trace>
          <inkml:trace contextRef="#ctx0" brushRef="#br0" timeOffset="71655.5871">3866 2891 103,'0'0'88,"0"0"-2,-13-25-1,13 25-59,25 10 2,5 2-8,0 1-3,9 9-2,1 0-3,7 5-1,-5 3 0,5 2-1,-5-5-2,0 5 0,-3 3-3,-4 2 2,-3-2-3,-7 4 2,-3 1-3,-7-1 1,-10 6-2,-7 0 1,-11-6-1,-4 3 0,-10-2 0,-5-3 0,-6-5 0,1 0 0,-2-7 0,7 0-2,-1-6 2,9-1-1,1-4-5,23-14-4,-22 23-10,22-23-14,0 0-32,0 0-37,-12 22 0,12-22-5,0 0 4</inkml:trace>
          <inkml:trace contextRef="#ctx0" brushRef="#br0" timeOffset="165175.5372">2649 3934 78,'-15'-25'44,"15"25"-2,-10-22 1,10 22-7,0 0-3,0 0-1,-5-22-4,5 22-4,0 0-2,0 0 1,27 30-4,-27-30-1,23 32-1,-23-32-3,29 34-1,-29-34 1,37 30-2,-37-30 0,38 27-1,-38-27 0,37 23-1,-15-14-2,-22-9-1,37 18-1,-37-18-1,42 22-1,-20-10-2,1 1 0,-1-1-2,0-2 3,-22-10-3,40 20 2,-40-20-1,32 12 0,-32-12-1,22 5 2,-22-5-2,0 0 0,0 0-4,0 0-4,0 0-8,0 0-12,20 22-23,-20-22-48,0 0-4,0 0-1,-22 20-2</inkml:trace>
          <inkml:trace contextRef="#ctx0" brushRef="#br0" timeOffset="166044.5329">3052 3914 60,'0'0'82,"-25"13"1,25-13-1,0 0-57,0 0 1,-24 12-6,24-12-7,-3 32-4,-2-7-3,-2 0 0,-3 4 1,-10 1 1,3 2-1,-8-2 1,0-3-2,-4 0 0,4-2 0,-2-5-3,4-3 1,23-17-2,-39 32-1,39-32-1,-30 25 1,30-25 0,-25 17-1,25-17 2,0 0 0,-27 10 2,27-10 0,0 0 1,0 0-2,3-32 1,-3 32 0,29-35 0,-9 11-2,5-3 0,5-3-1,-1-5 0,3 3 1,1-3 1,-1-2-1,-3 0 1,-1 3-1,-4-3-1,1 4 3,-8 6-2,1 3 2,-18 24-3,17-33 3,-17 33-4,0 0 4,0 0 0,0 0-2,0 0 1,-27 30-3,12-5 2,0 2-2,-2 3 2,0 4-3,-3 1 1,0 7 0,-5-3-2,0 6 2,1-3 0,-3-2 0,-1-1 0,6-7 0,0-4 1,22-28-1,-30 27 2,30-27 0,0 0 1,5-32-1,7 2 1,11-5-1,1-9 0,4-3 0,6-3-2,-2-2 1,3 3-4,-3-1 4,3 3-4,-5 3 4,-1 7-3,-2 0 3,-2 7-4,-3 5 2,-22 25-3,35-24-8,-35 24-15,0 0-38,25 17-32,-25-17-8,-8 30 1,8-30-9</inkml:trace>
        </inkml:traceGroup>
      </inkml:traceGroup>
    </inkml:traceGroup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31:16.67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188 3 173,'0'0'116,"-12"-5"-2,12 5 0,-16 0-80,16 0-7,-17 5-7,17-5-8,-19 7-4,9-4 1,-1 0-4,1 0 0,-1 0-2,11-3-2,-17 7 0,17-7 0,-13 9-1,13-9 0,-5 11 0,5-11 0,2 12-1,-2-12 0,12 12-2,-1-6 1,1 0-1,3-1 1,-1 0-1,1 2 1,1-1 0,-2 1 2,-1 1 0,-1 0 1,-12-8 0,16 18 1,-16-18 2,10 19 1,-10-19 3,-1 21 6,1-21-3,-11 16 5,-1-11-4,0 1 4,-3-3-4,0-2 0,-3-5-5,2 0-5,-2-1 0,1-2-7,1 0-5,0-3-13,5 7-24,-5-6-86,16 9 3,-15-6-8,15 6 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31:16.92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28-8 248,'11'-1'136,"-11"1"-4,0 0-1,0 0-88,0 0-24,0 0-5,0 0-14,0 0-16,0 0-28,0 0-82,-13 2-8,3-1-1,-6-5-9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33:51.39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11 13 1,'-3'-10'91,"3"10"8,0 0 2,-9-4-62,9 4 1,0 0 2,0 0-4,14 4-7,-14-4-5,11 3-3,-11-3-6,10 4-6,-10-4-2,0 0-2,0 0-3,0 0-5,0 0-11,0 0-10,8 11-16,-8-11-28,0 0-44,0 0-6,0 0 1,0 0 17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33:54.02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487 106 1,'-7'-14'64,"7"14"33,-9-16 6,1 4-56,8 12-7,-12-18 9,12 18-18,-15-19 1,15 19-15,-17-15 5,17 15-13,-17-7 3,17 7-1,-17-5-2,17 5-2,-17-1 0,7 2 1,-4 1 0,-1 3 1,-4 0 0,0 4 1,-4 3 0,1 4 8,-2-1-10,2 3 9,1-2-11,1 3 8,2 0-10,1 1 8,3-1-10,1-1 1,3 1-2,0 1 3,0 1-2,2 0 3,-2 2 10,3 1-11,-2-2 10,1 0-13,0 0 11,2 0-8,0-2 10,3-1-11,1-3-2,3-2 3,1 0-2,1-1 4,3 0-1,-2-2-5,1 0-1,-5-11 2,13 19 0,-6-9 0,0 1 1,4-1-2,0-3 0,0 1 0,1-1 3,2 1-1,0-5-2,0 1 3,0 3-6,-2-4 3,-1 2 2,0 1 0,-1-6-3,-1 4-1,-9-4 0,19 4 0,-19-4 4,19-2-2,-8 2 2,0-4-2,3 4-1,1-5 1,2 2 1,0 1 1,3-9-2,-1 7-2,0-5-1,1 1 1,-1-5 3,-2 2-2,-1-3-1,0-2-2,0 4 3,-1-2 2,0-1 0,0 1-3,-1-1 1,1 0 1,-2 1 0,0 0 1,-4-2-11,2-2 10,-2-2-11,-3-1 12,-1 1-12,-2-2 10,-1 1-9,-3-3 9,0 2 1,-3 1-2,0 1 2,-1 0-1,-2 0 2,0 2-2,-1-3 3,-2 4-11,-2-3 9,-3 2-10,0 3 9,-3 1-8,1 3 6,-2 1-10,3 5 4,1-2-7,15 7-11,-21 1-19,22 13-45,-2-4-38,6 2-7,2 1 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33:54.80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303 0 6,'-19'0'101,"9"3"5,-4 0-32,-2-3-22,6 7 0,-6-5-9,6 8-7,-5-3-8,5 7 6,-4-2-14,4 8 5,-4-1-9,3 4 7,-4-1-11,4 3 8,-3-1-12,2 2 1,-1 2-2,1 0 4,1 0 6,0 0-10,1 1 9,3-1-11,0 0 11,2-1-10,1-3 8,3 1-14,0-4 1,2-2 3,0 1-3,2-1 2,1-2-4,0 0 2,-4-17-4,0 0 11,24 55-8,-24-55-9,25 46-1,-25-46-5,32 45-17,-32-45-25,40 43-59,-40-43-27,51 22 4,-51-22 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33:5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30 0 1,'0'0'95,"-4"11"16,4-11 2,-8 13-49,10 1-13,-2-14 1,-1 26-21,-1-11 4,4 6-14,-3-4-5,2 2-5,-2 0-3,2 0 4,-3-1-3,2 0 6,-3-2-4,1-1-1,-1 1-3,1-3 1,-1 0-1,2-2-2,1-11 2,-3 11-5,3-11-2,0 0-2,3-10 0,-3 10 3,6-25-2,0 6-3,-1-2 2,1-3-3,1-2 5,0 1-1,1 3 2,-2-2-2,2 5-11,-1 2 12,2 2-11,-1 1 11,-8 14-12,18-17 13,-8 14-13,1 2 10,0 2 2,-1 2 1,1 6 10,0-1-12,1 0 13,-2-1-11,0 1 12,0-2-12,-10-6 11,16 14-9,-16-14 1,11 16 2,-8-4 0,-1 3-1,-1 2-1,-2 3 2,0 1 2,0 1-1,-3-5-3,3 1 1,-2-4-5,2 0 1,1-2 1,0-12-1,0 0-4,0 0-1,0 0 0,0 0 0,9-18 1,-3 0-2,1-5 0,3-5-4,3-1 2,1-1 2,0 1-9,0 1 8,0 0-8,-3 4 10,1 8-9,-1 5 13,-11 11-8,17-3 10,-17 3 10,13 17-11,-9-4 12,2 2-11,-2-1 12,2 3-9,0-2 10,0-1-13,2-2 1,-1-2 2,1-1-1,0 1 1,-1 1-3,-2-2 0,-3 4 1,0 2 4,-3 1-8,-1 2 5,-2 2-5,-3 0 2,2 0 0,-2 1-2,7-21-6,0 0 1,-8 42-2,8-42-7,0 0-9,0 0-15,0 0-26,34 50-41,-17-52-20,4-4-6,-2-3 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33:56.99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388 344 1,'0'0'60,"0"-16"35,0 16 6,3-18-48,-6 6-6,3 12 10,-7-19-23,7 19 3,-18-14-14,9 9 4,-8 1-15,0 5 4,-7 0-4,0 3-2,-3 0 7,0 5-13,-2-3 15,2 2-12,-2 2 10,5 2-9,-1 1 9,6 4-9,0 0 1,4 0 1,4 2-8,2 0 2,3 0-2,2-1 1,3-1 1,4-1 0,1-4-3,1 2 0,3-2 3,0-1 0,3-3-1,1-3-1,1-1-1,1-4-3,-1 0 4,4-6-4,-1-2 1,1-2-2,0-5 0,-1 2-3,1-4 3,-2-1 0,0-5-1,0 0-1,-1-3-1,-2-4-1,0-1-8,-2-6 10,0-1-12,-2-4 9,1 5-7,-4 0 10,0 4-5,-3 4 8,-2 5 5,-1 8 0,-2 3 2,0 3-2,3 10 1,0 0-1,-10-13-1,10 13-8,0 0 5,0 0 1,0 0-1,0 0 2,0 0 1,0 0 3,-8 14 0,8 1 9,-1-1-7,-1 9 2,0-1-3,0 7 2,0 3-3,-1 3 1,2-1 7,2-3-9,-1-1 7,1-4-9,2 1 9,-2-5-8,0-1 12,0-3-11,-1 3-1,0-1-2,-1-2 3,1 1-1,-1 0 1,0-2-1,0-5-7,-1-2-1,4 2-4,-2-12 2,2 15-13,-2-15-7,0 0-20,0 0-25,18-2-51,-18 2-14,14-24 4,-6 6-1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33:58.11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0-6 39,'0'0'99,"12"-2"4,-12 2-46,0 0-10,15 12 4,-15-12-7,16 15-8,-16-15-4,20 20-4,-9-9-5,3 8-1,-1-3-5,3 7 9,-3-4-12,2 4 9,-2-2-10,1 4 9,-4 0-11,2 1 10,-5-2-10,0 4-2,-3-1 6,0 4-9,-4 1 8,0-1-8,-4-1 6,1-1-9,-1 0 7,-2-4-6,0 0 0,1-5 2,-1-4-4,2 1-1,-1-4-1,-1-1 0,1 3 0,0-5-1,-1 2-5,1-1 1,5-11-6,0 0-6,0 0-3,-23 59-19,23-59-52,0 0-51,0 0 0,0 0-2,0 0 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43:47.60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D46EBED-D9DB-4D18-8189-568902618FE8}" emma:medium="tactile" emma:mode="ink">
          <msink:context xmlns:msink="http://schemas.microsoft.com/ink/2010/main" type="writingRegion" rotatedBoundingBox="4433,4134 23461,4220 23435,9935 4408,9850"/>
        </emma:interpretation>
      </emma:emma>
    </inkml:annotationXML>
    <inkml:traceGroup>
      <inkml:annotationXML>
        <emma:emma xmlns:emma="http://www.w3.org/2003/04/emma" version="1.0">
          <emma:interpretation id="{F9BEF486-131A-4325-A362-AF7F4B462646}" emma:medium="tactile" emma:mode="ink">
            <msink:context xmlns:msink="http://schemas.microsoft.com/ink/2010/main" type="paragraph" rotatedBoundingBox="4433,4134 23461,4220 23454,5817 4426,57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8A65D9-BCA5-42D3-A274-F6AB2DEF314F}" emma:medium="tactile" emma:mode="ink">
              <msink:context xmlns:msink="http://schemas.microsoft.com/ink/2010/main" type="line" rotatedBoundingBox="4433,4134 23461,4220 23454,5817 4426,5731"/>
            </emma:interpretation>
          </emma:emma>
        </inkml:annotationXML>
        <inkml:traceGroup>
          <inkml:annotationXML>
            <emma:emma xmlns:emma="http://www.w3.org/2003/04/emma" version="1.0">
              <emma:interpretation id="{481C3C3A-4317-43A1-86B7-B25FD2893B8C}" emma:medium="tactile" emma:mode="ink">
                <msink:context xmlns:msink="http://schemas.microsoft.com/ink/2010/main" type="inkWord" rotatedBoundingBox="4433,4134 6845,4145 6839,5428 4428,5417"/>
              </emma:interpretation>
              <emma:one-of disjunction-type="recognition" id="oneOf0">
                <emma:interpretation id="interp0" emma:lang="en-US" emma:confidence="0.5">
                  <emma:literal>dishes,</emma:literal>
                </emma:interpretation>
                <emma:interpretation id="interp1" emma:lang="en-US" emma:confidence="0">
                  <emma:literal>dither,</emma:literal>
                </emma:interpretation>
                <emma:interpretation id="interp2" emma:lang="en-US" emma:confidence="0">
                  <emma:literal>dishful</emma:literal>
                </emma:interpretation>
                <emma:interpretation id="interp3" emma:lang="en-US" emma:confidence="0">
                  <emma:literal>dishy,</emma:literal>
                </emma:interpretation>
                <emma:interpretation id="interp4" emma:lang="en-US" emma:confidence="0">
                  <emma:literal>dished,</emma:literal>
                </emma:interpretation>
              </emma:one-of>
            </emma:emma>
          </inkml:annotationXML>
          <inkml:trace contextRef="#ctx0" brushRef="#br0">2099-272 13,'-19'16'91,"-1"5"4,-2 3-4,-4 3-52,7 11-1,-5 4-5,7 7-5,-6 1-3,7 7-3,-3-2-5,8 5 0,-5-2-4,8 4 0,-3-3 3,4 2-4,3-3 1,2-1-4,2-4 3,3-2-5,4-8 2,2-1-3,2-10-5,4-7 0,1-6 0,0-6-3,1-5-6,-1-8-8,3 2-15,-19-2-21,31-21-61,-18 5-4,-4-6-5,-4-7 2</inkml:trace>
          <inkml:trace contextRef="#ctx0" brushRef="#br0" timeOffset="383.7257">2083 263 1,'14'-17'69,"-14"17"19,0 0 1,16 0-48,-16 0-2,13 27-7,-8-10-6,7 9-1,-4-2-5,7 6-2,-4 1-5,5 2 5,-2-6-2,2 2-2,0-5-2,0 0-5,-1-5 2,-2-3-4,-13-16 2,20 18-14,-20-18-5,0 0-12,18 1-17,-18-1-34,-3-20-36,1 4 5,-1-7-7</inkml:trace>
          <inkml:trace contextRef="#ctx0" brushRef="#br0" timeOffset="709.0403">2382 273 1,'0'0'29,"-26"16"55,12-3 1,1 3-47,-8 1 1,7 10-2,-10 2-9,3 5 3,-8-4-2,2 4-7,-5-6-1,-1 3-5,-4-6 1,-2-1-8,-2-6 3,2-4-12,3-3-1,2-3 0,7-1-5,1-6-5,12 1-10,14-2-14,0 0-31,0 0-33,0 0-4,24-13 0</inkml:trace>
          <inkml:trace contextRef="#ctx0" brushRef="#br0" timeOffset="1068.4655">2337 572 1,'-2'14'54,"2"-14"29,15 18-2,-15-18-36,19 30-4,-10-11-6,4 7-11,-8-4-3,3 5-5,-6-3-3,1 2-2,-8-4-5,2 2 0,-4-6-4,1-1-3,-2-2-5,8-15-7,-16 24-11,16-24-14,0 0-35,-18 11-22,18-11-1,-3-14 4</inkml:trace>
          <inkml:trace contextRef="#ctx0" brushRef="#br0" timeOffset="-3277.2609">218 413 18,'0'0'39,"0"0"-3,0 0 0,6-14-5,-6 14 0,0 0-5,0 0-1,13-14-5,-13 14-3,0 0-3,0 0-1,0 0-1,1-16-1,-1 16-1,0 0 1,-14-16-2,14 16 0,-14-11-3,14 11 2,-16-12-2,16 12 0,-23-9 0,23 9 0,-24-7 0,24 7 1,-24-3 0,24 3-1,-25 5 1,25-5-2,-23 8 2,23-8-3,-20 13 2,20-13-3,-18 17 2,18-17-1,-14 23-1,14-23 1,-10 27 0,7-11 1,-2 1-2,3 1 5,-1 0 2,2 2-2,1 0 2,1-1-4,1-2 3,4 1-3,-6-18 4,13 29-7,-13-29 1,19 20-1,-19-20 1,23 18-1,-23-18 2,24 13 0,-24-13-3,25 6 0,-9-6 0,0-1-1,-2-3 1,2 0-1,0-3-1,-1-1 1,1-3 1,0-2-1,-3-4-7,1-4 7,-3-3-7,0-3 3,-1-5-3,-2-2 2,0-3-1,-3-2 1,0-3 6,-4 0-5,-1 1 5,2-2-2,-1 3 2,1 1-2,-1 6 0,1 2 0,0 7 1,1 5-2,-3 19 0,3-20 1,-3 20 0,0 0-1,0 0 0,0 0 1,8 19-1,-6-3 0,-1 3 0,1 3 0,-1 5 0,1 1 0,0 2 0,-2-1 1,1-1-1,2 3 3,-1-2-3,0 1 3,1-1-1,0 1 1,-1 2-2,1 2 7,0-1 0,0 1-3,-1-1 4,-1-1-4,-1-1 4,0-4-3,2-6 4,-2-4-10,0-2 2,0-15 0,0 17-1,0-17 2,0 0-2,0 0 1,0 0-5,0 0-3,0 0-6,0 0-13,21-17-18,-21 17-35,9-23-36,-2 9 0,1-2-3</inkml:trace>
          <inkml:trace contextRef="#ctx0" brushRef="#br0" timeOffset="-2845.9293">713 348 1,'14'-2'48,"-14"2"33,0 0-5,-6 26-40,6-26-2,-5 32-1,-1-13-6,9 3 2,-8-1-2,10 5-3,-7-5 1,7 1-7,-3-3 2,1 2-5,-1-7 1,-2 4-9,0-18-2,3 22-2,-3-22 0,0 16-2,0-16-1,0 0-4,0 0-6,0 0-7,0 0-14,0 0-21,0 0-47,0 0-2,3-17-4,-3 17 1</inkml:trace>
          <inkml:trace contextRef="#ctx0" brushRef="#br0" timeOffset="-2259.7137">978 410 1,'0'0'48,"0"0"27,0 0-37,0 0 0,-20 0-3,20 0-4,-21 10-6,21-10-3,-27 13-6,27-13-2,-28 17-6,28-17 5,-22 16-8,22-16 4,0 0-8,-11 18 5,11-18-5,0 0 4,24 8-5,-8-7-1,1 1 1,3 0 0,2 1 7,-3 5-8,5 0 8,-6 3-6,1-1 8,-5 4-6,-14-14 10,21 27-8,-21-27 4,10 27 1,-10-27 1,-2 26 2,2-26-1,-14 22 0,14-22-2,-23 18 2,9-10-4,14-8 0,-30 13-1,15-9-1,-1-2-1,0-2-1,-1 0 1,-1-2-3,0 1 0,2-2-2,-1-1 1,1 1-1,2 0-1,-2 0 0,16 3-4,-26-7-4,26 7-7,-22-8-13,22 8-23,0 0-50,0 0-8,0 0 0,-12-19-2</inkml:trace>
          <inkml:trace contextRef="#ctx0" brushRef="#br0" timeOffset="-1490.769">942 477 1,'-12'-14'42,"12"14"41,-1-18-2,1 18-32,14-19-6,-14 19-7,31-14-11,-9 7-2,8 6-6,2-4-4,7 3-4,-1-1-3,5 2-1,-1-3-3,1 1-1,-5-2-3,-3 1-7,-3 2-8,-8-4-12,0 6-25,-24 0-44,19-5 4,-19 5-8,0 0 72</inkml:trace>
          <inkml:trace contextRef="#ctx0" brushRef="#br0" timeOffset="-1857.6437">1186 262 1,'0'0'53,"16"-7"30,-16 7 3,0 0-49,8 24 2,-9-8-7,2 10-4,-6-2-6,5 5-1,-4 1-6,4 2 6,-2-5-1,4 2-6,-2-5 3,3 1-5,-2-2 3,4 1-6,0-7 4,0-1-11,1 0 0,1-1-1,-7-15 0,14 20-2,-14-20-5,17 15-6,-2-10-14,-15-5-13,25 1-36,-25-1-28,23-9-5,-23 9 1</inkml:trace>
          <inkml:trace contextRef="#ctx0" brushRef="#br0" timeOffset="-569.2817">1402-370 1,'-14'-8'47,"14"8"33,-10 16 0,10-16-36,-5 34-4,2-13-2,8 9-6,-4-3-1,6 7-8,-4-2 2,5 3-4,-5-3-3,4 3-1,-6-3-3,1 2-2,-2-7-3,0 1 0,-2-7-4,1-2 2,1-19-2,-4 23 0,4-23-1,0 0-1,-4-15 0,4-1-1,1-8 1,1-4-2,1-6 1,2 1-1,0-3 0,-1 4-1,6 4 2,-2 2-2,3 7-1,-11 19 0,29-18-1,-15 18-1,4 7 1,-1 2-1,-1 7 0,-1 2 2,-1 1-1,-3 2 0,-3-2 0,-3 2 1,0-2 0,-4-1 0,-1-1 0,0-2-1,0-15-2,-4 23-2,4-8-7,0-15-8,-3 19-13,3-19-23,-2 16-50,2-16-3,0 0 0,2 14 16</inkml:trace>
        </inkml:traceGroup>
        <inkml:traceGroup>
          <inkml:annotationXML>
            <emma:emma xmlns:emma="http://www.w3.org/2003/04/emma" version="1.0">
              <emma:interpretation id="{7263720B-2F1E-4682-BA80-85F7BE34FCE8}" emma:medium="tactile" emma:mode="ink">
                <msink:context xmlns:msink="http://schemas.microsoft.com/ink/2010/main" type="inkWord" rotatedBoundingBox="7129,4358 8314,4364 8309,5607 7123,5602"/>
              </emma:interpretation>
              <emma:one-of disjunction-type="recognition" id="oneOf1">
                <emma:interpretation id="interp5" emma:lang="en-US" emma:confidence="0.5">
                  <emma:literal>y)=</emma:literal>
                </emma:interpretation>
                <emma:interpretation id="interp6" emma:lang="en-US" emma:confidence="0">
                  <emma:literal>Y)=</emma:literal>
                </emma:interpretation>
                <emma:interpretation id="interp7" emma:lang="en-US" emma:confidence="0">
                  <emma:literal>y):</emma:literal>
                </emma:interpretation>
                <emma:interpretation id="interp8" emma:lang="en-US" emma:confidence="0">
                  <emma:literal>Y]=</emma:literal>
                </emma:interpretation>
                <emma:interpretation id="interp9" emma:lang="en-US" emma:confidence="0">
                  <emma:literal>4):</emma:literal>
                </emma:interpretation>
              </emma:one-of>
            </emma:emma>
          </inkml:annotationXML>
          <inkml:trace contextRef="#ctx0" brushRef="#br0" timeOffset="1431.0171">2696 334 26,'0'0'88,"15"4"0,-15-4-35,3 16-6,5 2-4,-6-4-8,9 9-2,-8-1-6,8 5 1,-4-3-2,4 5-9,-2-5 1,3 1-7,-1-4 1,-3 2-6,1-9 3,-2 0-12,-7-14-3,11 16-5,-11-16-13,0 0-14,14 10-30,-14-10-39,8-14-5,-4-2 2,-4-5 23</inkml:trace>
          <inkml:trace contextRef="#ctx0" brushRef="#br0" timeOffset="1803.0126">2962 270 1,'3'17'35,"-3"-17"53,-8 31-1,3-9-41,-3 5-2,7 11 5,-11-6-7,8 8-7,-11-4-2,4 4-7,-5-5 0,0 3-8,-5-8 3,5 2-13,-4-3 0,2 1-1,0 1-1,4-1-3,-2 2 0,5 0-1,1-1-2,1-3-1,2-1-1,2-4-4,4-2-6,1-21-10,6 20-18,-6-20-28,15-11-45,-4-5-2,2-9-2,-4-11 26</inkml:trace>
          <inkml:trace contextRef="#ctx0" brushRef="#br0" timeOffset="2237.7649">2946-159 1,'0'0'47,"0"0"34,0 0-1,11 15-45,-1 5 0,9 11-4,2 6-4,7 9 1,1 3-6,8 9 0,-4-2-3,4 6 1,-2-4-3,-1 6 1,-9-7 3,1 4-5,-12-5 3,-1 3-6,-11-5 4,-4 4-6,-11-2 1,-1-2-5,-7-3-5,-4 1 0,-2-5-2,-1-3-1,3-8-6,1-7-4,8-3-18,-2-18-25,18-8-60,0 0-4,31-37-2,-3 2-4</inkml:trace>
          <inkml:trace contextRef="#ctx0" brushRef="#br0" timeOffset="3138.608">3611 498 85,'0'0'82,"-8"-16"-29,8 16-6,16-11-10,-16 11-3,19-10-9,-19 10-1,25-6-7,-10 3 1,6 4-2,-5-2-2,6 2-3,-4-2-3,4 1-2,-5-2-1,4 2-2,-3-1-6,-18 1-5,29-4-6,-29 4-7,19-3-13,-19 3-21,0 0-28,0 0-22,0 0 7,0 0 35</inkml:trace>
          <inkml:trace contextRef="#ctx0" brushRef="#br0" timeOffset="3443.1217">3614 684 1,'0'0'77,"-3"17"9,3-17-24,0 0-10,0 0-6,0 0-12,25 3-7,-10-6-9,2 3-4,4-3-6,3 0-7,2 1-10,-2-3-13,3 7-28,-3-2-43,-10-2-5,2 2-2,-16 0 47</inkml:trace>
        </inkml:traceGroup>
        <inkml:traceGroup>
          <inkml:annotationXML>
            <emma:emma xmlns:emma="http://www.w3.org/2003/04/emma" version="1.0">
              <emma:interpretation id="{842BD16D-1A2C-464D-A510-39898B0A534D}" emma:medium="tactile" emma:mode="ink">
                <msink:context xmlns:msink="http://schemas.microsoft.com/ink/2010/main" type="inkWord" rotatedBoundingBox="8632,4380 10592,4389 10586,5709 8626,5701"/>
              </emma:interpretation>
              <emma:one-of disjunction-type="recognition" id="oneOf2">
                <emma:interpretation id="interp10" emma:lang="en-US" emma:confidence="0.5">
                  <emma:literal>length</emma:literal>
                </emma:interpretation>
                <emma:interpretation id="interp11" emma:lang="en-US" emma:confidence="0">
                  <emma:literal>Length</emma:literal>
                </emma:interpretation>
                <emma:interpretation id="interp12" emma:lang="en-US" emma:confidence="0">
                  <emma:literal>lengthy</emma:literal>
                </emma:interpretation>
                <emma:interpretation id="interp13" emma:lang="en-US" emma:confidence="0">
                  <emma:literal>lengths</emma:literal>
                </emma:interpretation>
                <emma:interpretation id="interp14" emma:lang="en-US" emma:confidence="0">
                  <emma:literal>Lengthy</emma:literal>
                </emma:interpretation>
              </emma:one-of>
            </emma:emma>
          </inkml:annotationXML>
          <inkml:trace contextRef="#ctx0" brushRef="#br0" timeOffset="20708.7448">4335-37 1,'1'-23'80,"1"6"3,-2 17-39,-8-29 1,8 29-5,-8-21-5,8 21-4,0 0-5,0 0-3,-14-11-2,14 11 0,0 0-1,-8 19 0,8-19-2,-8 29-1,-2-11 0,4 9-1,-6 2-2,3 7-1,-4 3-2,2 4 0,-2 2-4,5 2 2,2 0-3,2 1 2,3-2-3,2-3 2,3 2-3,4-3 3,-4-2 2,3-4-5,-2-2 3,-4-2-3,1-5 3,-1-3-4,-2-8 4,-1-2-6,2-14 0,-1 16 1,1-16-1,0 0 0,0 0 0,0 0-1,0 0 1,0 0-1,0 0 0,0 0 0,0 0 0,0 0-1,-16 2 1,16-2-1,0 0-3,0 0-4,0 0-5,-8-16-8,8 16-17,0 0-27,9-19-63,-7 4-1,4-4-3,-6-13 1</inkml:trace>
          <inkml:trace contextRef="#ctx0" brushRef="#br0" timeOffset="21424.8754">4418 503 1,'-3'18'62,"3"-18"27,0 0-2,24 11-51,-24-11 7,28 6-9,-13-6-6,2 3-4,-17-3-11,29 2 5,-29-2-11,26-8 6,-10-3-9,-2 1-2,0-6-3,-1 0-1,-2-3 5,-4 1-5,-1-2 5,-6 4-5,-9 0 7,9 16 0,-29-19 2,10 15-1,-5 3 0,1 7 0,-2 2-1,2 6 2,3 2-3,4 4 3,0 2-2,6 4 8,4-2 0,2 0-3,4 0 3,5-1-3,0-2 2,5 2-3,-1-7 5,4-2-11,-13-14 2,30 24-1,-14-18-1,3 1 0,2-4 0,3-3-3,2-3-2,-2-5-2,1-2-5,-2-4-4,2 3-13,-7-15-14,6 12-32,-11-12-45,1 2-4,-3-1-1,-3-4 11</inkml:trace>
          <inkml:trace contextRef="#ctx0" brushRef="#br0" timeOffset="21926.7048">4899 345 1,'-15'17'34,"9"-2"54,6-15 6,-21 27-43,17-5-7,-6 2 2,8 7-5,-4-4-3,4 5-8,-4-4 0,6 3-8,-5-10 0,5 1-11,-3-8-1,3-14-4,-2 15 1,2-15-1,0 0-3,5-24 3,3 1-11,2-5 3,1-4-5,3-3 3,2 1-5,0 0 3,0 6-3,-3 4 1,1 8 6,-14 16-1,20-10 1,-20 10 0,16 18 1,-8-1 1,0 7 0,0 3 7,-2 4 1,2-1-1,-3 0 2,0-1-3,-4-5 4,1 0-5,-4-8 3,2-16-11,-3 24 0,3-24-9,0 0-14,0 0-23,21-3-60,-5-7-4,11-4-6,0-10 0</inkml:trace>
          <inkml:trace contextRef="#ctx0" brushRef="#br0" timeOffset="22528.6466">5458 423 1,'-24'-8'77,"2"6"7,-2-1 2,2 3-57,4 8 6,-3 0-7,5 8-1,-6 5-2,3 6 4,-4-3-1,6 5-4,1-4-2,8 4-5,3-6-1,7 1-6,-2-24 1,23 20-10,-2-16 1,6-8-2,1-5-1,2-10 2,-3-5-8,-3-5 1,-3-1-2,-5-4 4,-5 4-4,-5 2 4,-4 6-3,-2 22 2,-5-14 6,5 14 0,-8 24 6,5 6-2,1 7 3,4 7-2,-2 8 3,3 2-2,0 2 3,2 1-2,-3-2-4,-1-1 3,-4-4-1,-2 1 3,-6-8-3,-1 0 5,-8-6-4,0-7 2,-8-6-4,-2-8 2,-5-11-2,-2-7-1,-4-9-2,-1-10-3,4-7-3,-1-12-8,10 0-6,1-13-20,21 10-32,6-11-53,20-1-2,10-4-2,9-5 1</inkml:trace>
          <inkml:trace contextRef="#ctx0" brushRef="#br0" timeOffset="23105.4754">5318 391 18,'-24'-3'104,"24"3"-1,-16-7-3,16 7-45,36-6-5,1 0-14,19 4-6,2-4-8,12 4-7,2-3-4,5-1-4,-2-2-4,-3-3-4,-10 0-6,-9-5-10,-5 3-13,-18-11-24,-1 5-43,-15-7-17,-9-3 0,-11-3-1</inkml:trace>
          <inkml:trace contextRef="#ctx0" brushRef="#br0" timeOffset="22855.5103">5509 73 10,'8'27'101,"4"-3"2,2 5 1,-6 5-64,11 18 6,-9-7-6,6 9-5,-12-3-2,4 5-7,-8-8-3,0 2-4,-4-7-1,0-1-5,0-7 0,-1-3-5,2-8-4,1-5-3,2-5-4,0-14-6,0 0-10,0 0-14,24-1-19,-19-20-33,4 2-37,-4-10 3,-2-1-1</inkml:trace>
          <inkml:trace contextRef="#ctx0" brushRef="#br0" timeOffset="23558.6267">5970 76 2,'-4'19'98,"-2"4"4,-2 2 0,7 12-54,-9-3-2,12 15-5,-10-6-8,8 13-2,-8-5-3,6 4-3,-4-9-5,4 0-5,-3-10 1,4-6-5,-1-9 1,2-21-5,0 0-3,0 0-1,18-19-6,-4-9 0,3-5-5,4-5 1,2-1-3,-3-1 2,3 8-4,-6 7 1,-1 12 6,-16 13 1,15 3 1,-14 15 2,-1 9 0,-3 8 2,0 5 4,-3 2-1,1-3 2,-2 0-2,3-6 2,-1-5-4,2-6 0,3-22-12,1 26-17,-1-26-28,19-5-62,2-6-1,6-7-5,5-3 0</inkml:trace>
        </inkml:traceGroup>
        <inkml:traceGroup>
          <inkml:annotationXML>
            <emma:emma xmlns:emma="http://www.w3.org/2003/04/emma" version="1.0">
              <emma:interpretation id="{E7D4AFA8-F6CF-4555-AB25-FE5B1A704698}" emma:medium="tactile" emma:mode="ink">
                <msink:context xmlns:msink="http://schemas.microsoft.com/ink/2010/main" type="inkWord" rotatedBoundingBox="11078,4244 11800,4247 11793,5613 11072,5610"/>
              </emma:interpretation>
              <emma:one-of disjunction-type="recognition" id="oneOf3">
                <emma:interpretation id="interp15" emma:lang="en-US" emma:confidence="0.5">
                  <emma:literal>of</emma:literal>
                </emma:interpretation>
                <emma:interpretation id="interp16" emma:lang="en-US" emma:confidence="0">
                  <emma:literal>oof</emma:literal>
                </emma:interpretation>
                <emma:interpretation id="interp17" emma:lang="en-US" emma:confidence="0">
                  <emma:literal>oaf</emma:literal>
                </emma:interpretation>
                <emma:interpretation id="interp18" emma:lang="en-US" emma:confidence="0">
                  <emma:literal>oft</emma:literal>
                </emma:interpretation>
                <emma:interpretation id="interp19" emma:lang="en-US" emma:confidence="0">
                  <emma:literal>off</emma:literal>
                </emma:interpretation>
              </emma:one-of>
            </emma:emma>
          </inkml:annotationXML>
          <inkml:trace contextRef="#ctx0" brushRef="#br0" timeOffset="24408.6686">6820 445 7,'-19'2'91,"0"3"7,-4 6-6,1 5-57,-4 2 1,9 7-1,-4-6-5,8 5-7,0-6-2,10 3-7,3-21-1,13 22-9,3-19 0,9-4 0,4-4-1,2-8 0,1 0-8,-4-6 5,-2-2-6,-9-1 2,-10-2-3,-12 2 1,-8 2 0,-9 6 2,-7 3 5,-3 4-4,-1 7 5,4 5 1,3 5 0,10 3 1,7 4 1,12 2 4,13-3-5,9-1 5,12-4-5,10-6 2,7-7-3,7-7-3,4-9-3,2-9-5,0-8 5,-4-13-6,-6-8 7,-9-13-5,-8-8 7,-9-6-1,-11-5 5,-7 4-2,-13 5 2,-8 14-2,-9 15 3,-6 23-1,-4 24 0,-3 24 1,-4 23-2,2 23 3,0 18-4,7 14 5,1 12 0,6 2 3,5 2-2,7 0 2,4-6-1,5-8 0,5-12 1,4-7-3,4-15-4,1-8 0,2-16-2,2-13-2,3-14 0,2-17-1,2-15 0,-2-15-2,0-12 0,-6-14-1,-5-9 1,-10-7 2,-12-4-6,-10 3 2,-12 7-1,-10 10 4,-8 10-3,-8 14 4,-4 12-3,2 15 0,2 9 5,4 6-4,9 11-7,9-6-9,19 10-18,6-10-46,25 2-26,15-8-5,18-9-2</inkml:trace>
        </inkml:traceGroup>
        <inkml:traceGroup>
          <inkml:annotationXML>
            <emma:emma xmlns:emma="http://www.w3.org/2003/04/emma" version="1.0">
              <emma:interpretation id="{AABCA03C-63A4-4676-B9D9-B4F28FFDE2D8}" emma:medium="tactile" emma:mode="ink">
                <msink:context xmlns:msink="http://schemas.microsoft.com/ink/2010/main" type="inkWord" rotatedBoundingBox="12325,4405 15784,4421 15781,5215 12322,5200"/>
              </emma:interpretation>
              <emma:one-of disjunction-type="recognition" id="oneOf4">
                <emma:interpretation id="interp20" emma:lang="en-US" emma:confidence="0.5">
                  <emma:literal>shortest</emma:literal>
                </emma:interpretation>
                <emma:interpretation id="interp21" emma:lang="en-US" emma:confidence="0">
                  <emma:literal>Shortest</emma:literal>
                </emma:interpretation>
                <emma:interpretation id="interp22" emma:lang="en-US" emma:confidence="0">
                  <emma:literal>shortlist</emma:literal>
                </emma:interpretation>
                <emma:interpretation id="interp23" emma:lang="en-US" emma:confidence="0">
                  <emma:literal>shortlists</emma:literal>
                </emma:interpretation>
                <emma:interpretation id="interp24" emma:lang="en-US" emma:confidence="0">
                  <emma:literal>shores</emma:literal>
                </emma:interpretation>
              </emma:one-of>
            </emma:emma>
          </inkml:annotationXML>
          <inkml:trace contextRef="#ctx0" brushRef="#br0" timeOffset="25076.0634">8137 311 1,'-16'-21'69,"-5"2"31,0-2 4,-4 1-46,2 12-7,-4 1-15,6 10-9,-4 2-8,4 8-7,2 1-4,8 7-3,4-3-1,11 3 0,7-4-2,8 1 0,6-4 0,7 1 0,7-4-2,-2 1 2,1 0-2,-3-1 2,-6 2 0,-5 3 2,-8 1 1,-10 6 6,-7-1 2,-4 4-1,-13-4 3,-1 2-3,-7-3 4,1-1-5,-5-8 2,4-4-10,-4-7 3,4-2 1,2-6-5,2-6 2,3-1-12,1-8 2,5 1-17,-1-6-13,14 8-28,-7-9-63,15 6 3,2-5-7,6-4 10</inkml:trace>
          <inkml:trace contextRef="#ctx0" brushRef="#br0" timeOffset="25615.0643">8361-111 1,'-20'29'94,"16"-8"7,2 8 0,7 9-56,-2 3-5,13 14 0,-6-2-6,2 7-1,-8-5-8,0 4-2,-7-7-7,-2 1 4,-6-11-3,0-4-4,-3-9 0,1-4-5,2-7 3,11-18-5,-13 14-4,13-14 0,3-25-8,3 3 2,6-7-4,2-5 0,4-3-2,-1-3 1,2 4 3,1 2-6,-1 9 6,-2 2 1,3 10 1,-3 9 1,2 10 1,-1 7 1,-2 9-1,0 5 4,-2 8-1,1 5 7,-7 0 1,-2 0-3,-4-1 4,-4-4-3,-4-5 3,-4-1-4,0-10 3,-2-3-10,12-16-3,-18 15-7,18-15-14,0 0-27,0 0-68,24-16-1,0 0-7,2-5 4</inkml:trace>
          <inkml:trace contextRef="#ctx0" brushRef="#br0" timeOffset="26027.9088">8870 391 71,'-22'0'99,"-5"-2"6,1 2-38,4 12-27,-5-3-6,9 10-3,-4 2-5,7 6 1,4-3-6,13 4-5,4-3-1,12 1-6,4-6 3,9 0-5,1-9 1,3-5-10,-2-4 1,-1-5 2,-5-7-9,-6-3 9,-6-11-9,-9-3 3,-8-5-2,-7 0 4,-10-1-3,-7 2 2,-6 2 5,-6 7-4,-4 9 5,1 7-2,2 8 2,4 2-2,5 7-4,7 1-7,14 5-12,9-17-16,9 31-34,11-20-37,8-3-3,7-7-3</inkml:trace>
          <inkml:trace contextRef="#ctx0" brushRef="#br0" timeOffset="26418.5563">9021 276 1,'9'24'69,"-9"-6"25,7 4 0,1 7-57,1 1 2,9 12 5,-7-9-4,5 7-3,-10-8-2,6 3-6,-9-8-1,6 1-6,-9-28 1,2 25-10,-2-25 0,0 0-4,0 0-1,-3-17 0,3-7-8,1-4-1,3-4-4,2-4 2,2 1-3,2-1 2,4 6-3,0 3 0,6 9 5,-1 6 0,5 8-2,0 6-5,6 6-7,-3-2-12,10 12-23,-8-10-46,7 3-19,0-6-5,0-7 5</inkml:trace>
          <inkml:trace contextRef="#ctx0" brushRef="#br0" timeOffset="26971.0358">9360 206 95,'-21'-4'116,"21"4"3,3-23-3,26 13-74,7-8-1,20 7-10,5-8-8,8 5-10,1-4-5,7 0-7,0-1-5,-2-2-7,-2 5-8,-10-9-17,2 11-32,-14-7-47,-3 3-3,-13-1 0,-7 3 3</inkml:trace>
          <inkml:trace contextRef="#ctx0" brushRef="#br0" timeOffset="26720.0898">9698 23 51,'0'0'98,"0"0"3,0 0-13,-9 29-38,-1-5-8,9 15-4,-9-3-4,8 12-4,-6-5-6,7 9-3,-1-11-6,5 2-1,-1-3-5,3 0 3,-2-8-3,3-3-5,2-3-4,0-9-11,7 2-11,-15-19-26,27 11-50,-27-11-27,29-17-1,-20-7-1</inkml:trace>
          <inkml:trace contextRef="#ctx0" brushRef="#br0" timeOffset="27437.9684">10048 460 102,'0'0'106,"0"0"4,0 0-31,20-2-44,-20 2-5,38-13-7,-17 4-11,3 1-5,0-5-5,0 0-2,-4-1-1,-2-5-2,-5 1 1,-8-3-2,-9 2 2,-7 0-2,-8 5 2,-10 4 0,-4 5 3,-7 8 0,-3 7 4,3 8 2,0 1 0,8 8 3,5-1-1,11 2 2,4 1-3,14 1 7,8-4-9,9 0 5,6-6-6,7-2-8,10 1-10,-1-9-20,15-1-26,-8-7-54,5-5 1,-3-12-8,-1-5 2</inkml:trace>
          <inkml:trace contextRef="#ctx0" brushRef="#br0" timeOffset="27855.2121">10681 252 58,'-14'-8'104,"-5"5"0,-10 1 1,-8-1-70,5 11-1,-8-2-6,5 6-6,-3-3-6,6 6-6,6-3-4,12 3-2,14-15-2,-2 25-1,17-12-1,9-2 1,4 1 0,8-1-1,-1 1 0,1 0 0,0 0-1,-6 0 0,-4 5 1,-7-2 3,-5 2-4,-6 2 5,-8-1 2,-3 0-3,-8-2 6,-4-1-3,-7-7 4,-2 4-5,-6-11 7,1 1-5,-3-7-7,3-6 7,2-2-12,1-4-5,9-1-17,-1-8-24,15 6-64,1-6-7,12-1 6,4 0-10</inkml:trace>
          <inkml:trace contextRef="#ctx0" brushRef="#br0" timeOffset="28359.038">10571 171 106,'0'0'119,"30"-20"0,10 8-3,21 0-81,5 0-1,20 8-13,0 0-14,-1 0-19,0 11-31,-15-7-64,-1 1-7,-12-4-3,-10-5-6</inkml:trace>
          <inkml:trace contextRef="#ctx0" brushRef="#br0" timeOffset="28218.4073">11066-66 64,'-4'32'106,"-4"2"2,-4 5 2,6 9-73,-5 0-5,13 8 2,-7-6-5,5 1-3,-7-9-11,6-1-2,-1-6-8,2-3 0,0-3-3,2-7 1,-2-1-6,0-21-12,5 26-17,-5-26-38,0 0-42,0 0-3,14-15-1,-13-7-9</inkml:trace>
        </inkml:traceGroup>
        <inkml:traceGroup>
          <inkml:annotationXML>
            <emma:emma xmlns:emma="http://www.w3.org/2003/04/emma" version="1.0">
              <emma:interpretation id="{2126C318-C631-4540-A88C-64D176C3C860}" emma:medium="tactile" emma:mode="ink">
                <msink:context xmlns:msink="http://schemas.microsoft.com/ink/2010/main" type="inkWord" rotatedBoundingBox="15928,4401 17672,4409 17666,5609 15923,5601"/>
              </emma:interpretation>
              <emma:one-of disjunction-type="recognition" id="oneOf5">
                <emma:interpretation id="interp25" emma:lang="en-US" emma:confidence="0.5">
                  <emma:literal>path</emma:literal>
                </emma:interpretation>
                <emma:interpretation id="interp26" emma:lang="en-US" emma:confidence="0">
                  <emma:literal>paths</emma:literal>
                </emma:interpretation>
                <emma:interpretation id="interp27" emma:lang="en-US" emma:confidence="0">
                  <emma:literal>Path</emma:literal>
                </emma:interpretation>
                <emma:interpretation id="interp28" emma:lang="en-US" emma:confidence="0">
                  <emma:literal>pasha</emma:literal>
                </emma:interpretation>
                <emma:interpretation id="interp29" emma:lang="en-US" emma:confidence="0">
                  <emma:literal>patch</emma:literal>
                </emma:interpretation>
              </emma:one-of>
            </emma:emma>
          </inkml:annotationXML>
          <inkml:trace contextRef="#ctx0" brushRef="#br0" timeOffset="29424.2119">11648 423 1,'-17'8'70,"17"-8"18,-18 19 6,5-1-40,8 14 1,-4-2-6,6 16-4,-8 1-7,6 12-5,-8-2-3,7 9-4,-7-12-9,5 2 0,-3-6-5,4-5-1,-2-12-2,5-7 1,0-12-3,4-14-1,0 0-1,3-27-2,0-5 1,3-11-2,1-10 1,2-8-3,1-4-4,-2-5 4,2 1-5,1 3 0,0 7-1,0 5 0,3 9-1,2 7 0,4 7 4,2 11-5,5 10 4,5 5 1,3 10-1,2 6 1,1 7-1,-1 2 2,-5 9-1,-5 2 6,-7 1 0,-13 0 0,-7-4 2,-11 1-2,-11-5 3,-8-2-2,-7-7 4,-3-6-7,-5-2 1,0-7-1,2-3 0,0-5-1,8-4-4,1 0-4,12 2-14,-2-9-18,24 19-46,-8-16-32,22 11-3,6-6-2</inkml:trace>
          <inkml:trace contextRef="#ctx0" brushRef="#br0" timeOffset="29876.7016">12375 473 26,'-19'-13'95,"-8"0"2,-6 0 1,-6 8-39,-6 2-22,9 11 0,-6 3-8,9 9-2,1 0-4,9 8-6,7-3-2,11 2-4,9-1-1,8-2-3,9-7 1,5-2-7,3-6-3,1-5 0,3-6-3,-1-8 2,-3-4-8,-6-8 7,-4-4-7,-10-3 2,-2-1 1,-9 1 2,-4 4 1,-5 5 0,11 20 6,-24-16-3,24 16 4,-18 23 4,16-2 1,10 4-2,10 2-2,6 4-7,9-1-14,1-6-22,14-3-53,-3-7-15,1-11-3,-4-7-3</inkml:trace>
          <inkml:trace contextRef="#ctx0" brushRef="#br0" timeOffset="30171.4947">12665-69 70,'-2'19'102,"2"3"0,0 7-1,0 1-68,10 18-2,-6 0 1,12 8-3,-9-3-6,9 3-6,-8-6-6,6-4 0,-4-1-1,-2-5-1,-2-7-2,1-4-3,-3-5-4,0-7-5,2-2-8,-6-15-16,0 0-28,0 0-53,0 0-3,8-26-4,-18-2 3</inkml:trace>
          <inkml:trace contextRef="#ctx0" brushRef="#br0" timeOffset="30409.3109">12302 204 90,'-14'-2'107,"14"2"-1,27 0-1,-2 0-67,25 8-1,4-3-9,18 3-8,2-3-9,7 1-10,4-1-10,-5-6-12,1 1-15,-17-13-21,-5 2-30,-16-12-18,-9-7 1,-15-7 2</inkml:trace>
          <inkml:trace contextRef="#ctx0" brushRef="#br0" timeOffset="30824.5275">13005-111 11,'-11'19'87,"1"5"4,7 10 1,3 8-40,2 1-6,11 11-4,-5-3-8,8 10-3,-9-7-7,8 5 0,-9-8-7,2 1 3,-8-12-3,3-5-4,-6-10-1,3-7-2,0-18-6,0 0-3,-1-14-2,5-10-5,4-5-5,0-10 0,7 1-3,-2-5-2,6 8 5,-3 0-1,3 7 2,-3 8 1,2 10 2,-4 10 2,-14 0 1,22 27 1,-14-3 2,-5 7 2,-3 2-2,-3 1 1,-2 2 5,-1 0-2,0-3-6,-2-4-13,6 0-17,-1-9-38,8 0-29,-5-20-1,28 12-6</inkml:trace>
        </inkml:traceGroup>
        <inkml:traceGroup>
          <inkml:annotationXML>
            <emma:emma xmlns:emma="http://www.w3.org/2003/04/emma" version="1.0">
              <emma:interpretation id="{BD141E47-5B44-4918-94E2-F07FE9A3C7CB}" emma:medium="tactile" emma:mode="ink">
                <msink:context xmlns:msink="http://schemas.microsoft.com/ink/2010/main" type="inkWord" rotatedBoundingBox="18286,4771 19960,4779 19956,5672 18282,5664"/>
              </emma:interpretation>
              <emma:one-of disjunction-type="recognition" id="oneOf6">
                <emma:interpretation id="interp30" emma:lang="en-US" emma:confidence="0.5">
                  <emma:literal>using</emma:literal>
                </emma:interpretation>
                <emma:interpretation id="interp31" emma:lang="en-US" emma:confidence="0">
                  <emma:literal>osing</emma:literal>
                </emma:interpretation>
                <emma:interpretation id="interp32" emma:lang="en-US" emma:confidence="0">
                  <emma:literal>Using</emma:literal>
                </emma:interpretation>
                <emma:interpretation id="interp33" emma:lang="en-US" emma:confidence="0">
                  <emma:literal>•sing</emma:literal>
                </emma:interpretation>
                <emma:interpretation id="interp34" emma:lang="en-US" emma:confidence="0">
                  <emma:literal>inosg</emma:literal>
                </emma:interpretation>
              </emma:one-of>
            </emma:emma>
          </inkml:annotationXML>
          <inkml:trace contextRef="#ctx0" brushRef="#br0" timeOffset="31904.2186">14702 297 43,'0'0'98,"5"21"0,-5-7 3,0 0-51,3 10-14,-4-1 0,4 5-4,-11 0-1,5 2-6,-7-6-5,2 0-5,-3-5-2,3-3-5,8-16-3,-19 19-6,19-19-14,0 0-13,0 0-24,-2-21-46,14 7-13,0-8-5,3-2 2</inkml:trace>
          <inkml:trace contextRef="#ctx0" brushRef="#br0" timeOffset="32335.0244">14920 297 80,'-7'16'104,"-4"1"-1,-2 4 4,-6 0-67,6 12 3,-3-2-2,10 6-6,-5-7-7,5 2-7,-1-7-4,6-2-5,-1-7 0,2-16-5,0 0-5,0 0-1,14-18-11,-4-6 1,3-4-5,-1-8 0,9-2-4,-2-4 2,5 4-1,-4 5 2,4 5 7,-4 8 1,1 10 3,-3 10 4,-2 10 1,-4 9 3,-2 6 0,-2 6 3,-6 5 4,-1 4 0,-4-4-1,1-1-2,-2-3-1,-1-5-6,2-2-9,-2-7-16,13-2-38,-8-16-42,24 14-6,-3-15 1,6-6-5</inkml:trace>
          <inkml:trace contextRef="#ctx0" brushRef="#br0" timeOffset="31199.5465">13892 287 12,'-5'21'95,"2"6"0,-5 0 6,0 5-46,5 8-7,-5-6-1,10 4-7,-7-6-6,8 0-8,-1-8-5,7 0-6,-9-24 1,23 18-9,-6-20 0,2-4-2,0-9-7,1-7 4,-1-7-4,-2-3-1,-2-6-3,-6-1 2,-4-1-3,-5 1 0,-3 3 2,-3 8-9,-2 8-5,-7 3-12,15 17-24,-14-2-55,14 2 3,0 0-7,25 23 3</inkml:trace>
          <inkml:trace contextRef="#ctx0" brushRef="#br0" timeOffset="31616.6507">14346 260 91,'-35'-5'91,"1"5"-5,2 2-12,4-1-55,8 9 1,3-2-2,17-8-5,-19 26-3,19-12-3,8 2-3,9 0 0,7 2-3,5-1 1,5 2-1,1-1 0,3 4 4,-6-3 0,-3 2 4,-7 0 3,-14-2 4,-5 2 0,-12-5 3,-4 1 0,-14-9-2,1 4-1,-9-9-2,2 2-4,-3-7-3,6 0-1,1-4-3,4-4-2,4 1-13,2-7-7,19 16-27,-20-27-50,24 11-17,2-7-5,8 3 0</inkml:trace>
          <inkml:trace contextRef="#ctx0" brushRef="#br0" timeOffset="32869.3302">15489 359 119,'-24'-8'101,"-8"2"5,-5 3-7,4 7-71,-3 6-1,12 11-5,-3 3-5,10 8 0,2 0-4,14 4-4,9-2 0,8-2-5,6-5 0,4-3-3,4-13-1,-1-9-5,-1-7 0,-2-14 0,-8-7-5,-4-6 3,-6-6-1,-3-2 3,-5 0 1,-2 5 0,-1 6 0,0 12 2,3 17 5,0 0 0,0 0 2,1 39 2,4 0 5,3 7 0,2 5 3,-1 5-2,1 2 0,0 4-1,-6-3 1,1 2-1,-6-7-6,-3 1 2,-4-7-3,-1-2 4,-2-8-4,-4-6 0,1-6-1,-2-9 0,1-5-2,-2-8-3,-2-8-3,-4-8-6,-1-4-5,-6-11-13,4 2-15,-14-18-37,8 1-39,-3-8 0,10-1-1,7-3 3</inkml:trace>
        </inkml:traceGroup>
        <inkml:traceGroup>
          <inkml:annotationXML>
            <emma:emma xmlns:emma="http://www.w3.org/2003/04/emma" version="1.0">
              <emma:interpretation id="{6B1DC1AC-798E-4A90-9627-DD6D9AECAB43}" emma:medium="tactile" emma:mode="ink">
                <msink:context xmlns:msink="http://schemas.microsoft.com/ink/2010/main" type="inkWord" rotatedBoundingBox="20066,4216 23461,4231 23454,5817 20059,5801"/>
              </emma:interpretation>
              <emma:one-of disjunction-type="recognition" id="oneOf7">
                <emma:interpretation id="interp35" emma:lang="en-US" emma:confidence="0.5">
                  <emma:literal>thedges</emma:literal>
                </emma:interpretation>
                <emma:interpretation id="interp36" emma:lang="en-US" emma:confidence="0">
                  <emma:literal>ehedges</emma:literal>
                </emma:interpretation>
                <emma:interpretation id="interp37" emma:lang="en-US" emma:confidence="0">
                  <emma:literal>"hedges</emma:literal>
                </emma:interpretation>
                <emma:interpretation id="interp38" emma:lang="en-US" emma:confidence="0">
                  <emma:literal>&lt;hedges</emma:literal>
                </emma:interpretation>
                <emma:interpretation id="interp39" emma:lang="en-US" emma:confidence="0">
                  <emma:literal>kedges</emma:literal>
                </emma:interpretation>
              </emma:one-of>
            </emma:emma>
          </inkml:annotationXML>
          <inkml:trace contextRef="#ctx0" brushRef="#br0" timeOffset="35534.8358">17269 505 111,'0'0'91,"0"0"2,0 0-35,15 4-26,2-10-11,12 1-6,0-6-10,3 1-3,0-7-5,-5 1 1,-3-7 3,-10-1-2,-7-3 5,-7 0 0,-13-2 3,-5 4 1,-9 1 2,0 6 2,-8 5 2,3 10 1,-3 5-1,4 9 2,4 7-2,6 6-1,5 3-2,7 3-1,5 1-2,6 0 0,4 0 3,6-1-5,0-4 3,3-1-4,1-5 3,1-3-7,3-4-1,-1-4-10,8-2-12,-5-7-14,13 5-31,-3-9-43,10 1-4,1-6 2,3-3-1</inkml:trace>
          <inkml:trace contextRef="#ctx0" brushRef="#br0" timeOffset="36044.0872">17817 413 54,'-17'-11'88,"-6"-2"7,1 2-5,1 7-51,-7-3 2,7 14-5,-8-1-9,7 11-2,-6-1-5,8 13-2,-3-2 1,9 5-4,1-3 1,5 1-5,8-1 2,7-3-5,2-4 0,10-6-3,7-6-4,4-7-1,5-5-3,2-7 0,0-7-7,-2-13 6,0-6-6,-4-8 1,-7-5-1,-7-10 2,-4-4 0,-8-8 1,-4 2 5,-4 5-4,-3 5 6,-2 8-2,-3 14 4,1 12 0,10 24 2,-21 3 2,12 19 0,1 13 2,0 9-1,3 7 1,0 0-2,3 5 1,2-2-4,4 2 1,0-3 1,4-5-5,0-2-5,2-6-12,4 2-16,-2-14-35,10 1-38,0-13-6,9-6-7,-3-12 4</inkml:trace>
          <inkml:trace contextRef="#ctx0" brushRef="#br0" timeOffset="36611.1823">18225 399 132,'-22'-10'109,"-10"4"-2,-2 3 3,-3 1-77,10 13-1,-2 4-7,12 12-9,-1 2-1,10 4-6,7 4-1,9 0-4,8-2 0,6-3-4,7-3 1,4-12-5,2-5-4,-1-14-1,-4-6 0,-4-10 2,-4-9-6,-6-10 4,-8 1 0,-6-4 5,-7 5 0,-3 6 4,-5 6-2,-1 9 2,0 14 4,14 0 2,-24 30 3,19 1-2,3 4 2,4 6-2,4 4 2,2 3-3,2 2 4,1 4-3,-5-3-1,-1 2 4,-5 0-1,-1-1 1,-7 0 0,0-1 0,-7-5-2,2-3 0,-1-4-3,1-7 0,-1-7-3,1-4 2,13-21-3,-24 19 0,24-19-2,-30-13-3,11-4-3,-2-10-4,-2-4-8,-4-14-15,8 9-23,-7-14-61,14 5 3,5-6-5,12 2 2</inkml:trace>
          <inkml:trace contextRef="#ctx0" brushRef="#br0" timeOffset="37067.9445">18358 671 124,'0'0'104,"-20"-8"2,20 8-6,7-15-71,10 15 0,4-4-7,8 0-8,0-2-8,4-2-4,-2-2-2,-6-6 2,-6 0-8,-6-4 6,-10-4-6,-9 0 5,-8 1-4,-10 4 7,-5 2-2,-6 7 3,-4 2 5,-1 10-1,0 4 3,7 5 2,-1 5 4,9 7-5,2-4 3,11 5-5,4-2 3,11 2-4,6-2 1,11 1-3,5-4-4,9-3-1,6 0-6,4-5-7,9 2-13,-5-11-17,11 4-35,-9-11-37,1-3-2,-10-9-1,1-6-1</inkml:trace>
          <inkml:trace contextRef="#ctx0" brushRef="#br0" timeOffset="37521.7747">18947 407 81,'-16'-5'99,"-3"-1"1,0-1 2,-5-4-62,6 10 0,-9-4-8,8 8-5,-11-1-9,6 4-3,-2 2-5,5 3-4,4 2-2,6 1-1,6 4-1,10 1 2,9 0 1,8 2-5,10 2 5,5-3-4,5 4 4,-1-1-5,-1-1 4,-1-1-5,-9 0 1,-4-2 0,-11-2-1,-5 1 3,-8-4 1,-4 1 2,2-15 1,-22 20 1,7-13 0,-1 1 2,-3-5-2,2 0-2,-6-4-1,4-3-2,-5 0-1,0-3-2,-1-1-3,-7-1-7,1 2-8,-7-2-16,9 9-48,-6-3-32,11 1-7,2-3-2,22 5-6</inkml:trace>
          <inkml:trace contextRef="#ctx0" brushRef="#br0" timeOffset="33297.1094">16269 171 142,'0'0'106,"0"0"-3,-15 14-2,-13-5-76,-3 11 1,-12-8 0,-2 8-1,-7-8-3,5 3-5,-1-4-2,10-1-4,4-2-2,9-2-1,7 0-2,18-6-1,0 0-1,5 20 0,14-12 0,8 1-1,7 2 0,4 1-1,2-1 0,2 0-2,-4 0-3,-4-3-3,-2 0-9,-13-5-10,5 5-22,-24-8-44,19 3-25,-19-3-7,0 0 5</inkml:trace>
          <inkml:trace contextRef="#ctx0" brushRef="#br0" timeOffset="33531.4965">15647 640 127,'-16'18'105,"16"-18"4,19 8-3,-4-8-59,15 8-4,-3-5-10,8 7-9,-1-4-10,6 2-5,-3 0-6,3-3-6,1 1-8,-4-6-13,1 5-17,-11-8-45,2 1-26,-5-6-1,-2-1-4</inkml:trace>
          <inkml:trace contextRef="#ctx0" brushRef="#br0" timeOffset="34912.3712">16705-272 48,'-19'-21'81,"19"21"7,-16-5-2,16 5-39,-8 27 1,5-1-8,6 16-8,-8 2-2,7 15 1,-9 4-7,4 7-2,-6 0-4,4 2 1,-5-5-6,2 1 1,-3-6 1,1-1-2,-2-10-1,2-3-1,-3-8 0,4-4-2,-1-8 0,2-6 0,8-22-4,-8 16 0,8-16-1,6-19-1,2-5-4,5-7 1,2-5-2,1-6 0,3-1-2,-3 0 0,1 3 0,1 2 0,-1 9 3,-2 6-2,1 11 0,0 5-1,1 10 0,4 9 1,0 5 0,0 6 1,0 2-1,-2 4 4,-2 3-1,-4 0 3,-5-2 1,-3 1-1,-5-6 2,-2 1-3,-4-6 3,-2-2-4,8-18 0,-15 21-9,15-21-6,-14 9-13,14-9-22,0 0-43,0 0-31,0 0-1,0 0-4</inkml:trace>
        </inkml:traceGroup>
      </inkml:traceGroup>
    </inkml:traceGroup>
    <inkml:traceGroup>
      <inkml:annotationXML>
        <emma:emma xmlns:emma="http://www.w3.org/2003/04/emma" version="1.0">
          <emma:interpretation id="{C2780C92-BF38-428E-9445-8354B589D536}" emma:medium="tactile" emma:mode="ink">
            <msink:context xmlns:msink="http://schemas.microsoft.com/ink/2010/main" type="paragraph" rotatedBoundingBox="7517,8627 7646,9864 7121,9919 6992,86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9324BF2-2EA9-42D9-BD4C-52ED8686B1B0}" emma:medium="tactile" emma:mode="ink">
              <msink:context xmlns:msink="http://schemas.microsoft.com/ink/2010/main" type="line" rotatedBoundingBox="7517,8627 7646,9864 7121,9919 6992,8682"/>
            </emma:interpretation>
          </emma:emma>
        </inkml:annotationXML>
        <inkml:traceGroup>
          <inkml:annotationXML>
            <emma:emma xmlns:emma="http://www.w3.org/2003/04/emma" version="1.0">
              <emma:interpretation id="{3F482FBB-928E-46EE-9B06-E573F1E68EDA}" emma:medium="tactile" emma:mode="ink">
                <msink:context xmlns:msink="http://schemas.microsoft.com/ink/2010/main" type="inkWord" rotatedBoundingBox="7517,8627 7646,9864 7121,9919 6992,8682"/>
              </emma:interpretation>
              <emma:one-of disjunction-type="recognition" id="oneOf8">
                <emma:interpretation id="interp40" emma:lang="en-US" emma:confidence="1">
                  <emma:literal>d</emma:literal>
                </emma:interpretation>
                <emma:interpretation id="interp41" emma:lang="en-US" emma:confidence="0">
                  <emma:literal>a</emma:literal>
                </emma:interpretation>
                <emma:interpretation id="interp42" emma:lang="en-US" emma:confidence="0">
                  <emma:literal>9</emma:literal>
                </emma:interpretation>
                <emma:interpretation id="interp43" emma:lang="en-US" emma:confidence="0">
                  <emma:literal>•</emma:literal>
                </emma:interpretation>
                <emma:interpretation id="interp44" emma:lang="en-US" emma:confidence="0">
                  <emma:literal>q</emma:literal>
                </emma:interpretation>
              </emma:one-of>
            </emma:emma>
          </inkml:annotationXML>
          <inkml:trace contextRef="#ctx0" brushRef="#br0" timeOffset="75760.8501">3111 4913 44,'-5'-20'102,"2"2"0,-7 0-3,1-1-58,-1 6-6,-9-2-4,6 4-10,-9-2-5,2 3-2,-6 0-4,3 1 3,-4-3 0,2 7 0,-4-3 0,6 7 1,-6-2-1,5 9-2,-2-2 0,1 9-2,-1 2 0,5 5 0,-1 0-1,6 6 0,3 0-2,6 3 2,9 0-1,8 0-3,4-2 3,6 0-4,3-4 3,6-1-4,1-6 2,4-4-4,-4-7 2,3-6 0,-3-8-2,1-7 2,-1-8-3,-3-9 1,-2-11-2,-5-13-1,-2-11-2,-10-10 0,1-6-1,-11-5-2,0-1 2,-7 4 1,-3 8 0,-1 10 5,-1 15-2,-1 14 4,2 14-3,2 11 4,11 14 0,-17 8 0,11 14 3,4 8-3,2 8 5,6 8-2,0 7 4,3 12-2,1 5 2,3 6 0,-2-1-2,4 4 3,-2-1-5,1 0-1,-1-4 0,1-6-1,1-5 0,-1-4-3,1-7 2,1-3-4,-3-8 3,1-8 0,-1-7-1,-1-7-5,1-6-5,-13-13-10,18 10-21,-18-10-52,2-18-46,-11 1-2,-2 0-4,-10-6 0</inkml:trace>
        </inkml:traceGroup>
      </inkml:traceGroup>
    </inkml:traceGroup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44:58.71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333F79C6-1003-4A3F-A53B-44218946A664}" emma:medium="tactile" emma:mode="ink">
          <msink:context xmlns:msink="http://schemas.microsoft.com/ink/2010/main" type="inkDrawing" rotatedBoundingBox="5141,7509 6828,11759 3636,13026 1949,8776" hotPoints="6848,11595 2898,11820 4678,8286" semanticType="enclosure" shapeName="EquilateralTriangle"/>
        </emma:interpretation>
      </emma:emma>
    </inkml:annotationXML>
    <inkml:trace contextRef="#ctx0" brushRef="#br0">1495 130 1,'13'-23'76,"-9"-5"3,2 6 1,-5 5-51,-2-1 1,1 18 3,-3-24-5,3 24 0,0 0-3,0 0-3,0 0-1,-1 21 1,-5 2 0,3 12-1,-6 4 2,2 9-2,-9 2-4,3 11-3,-6 1-1,2 10-1,-5 2-6,2 3 4,-4 1-7,1 5 2,-5 2 1,2 1 0,-1 1 1,-2-2-2,-1-1 1,-2 2 0,0-1 0,0 1 1,-1-7-3,2-1 1,-3-3-2,3-2 0,-1-5-1,3-3-1,2-3 1,1 0-1,1 2 0,1-1 2,-1 1-4,0-1 6,1 2-4,1-1 3,0-2-6,0 0 4,0-5-4,1 0 0,2-5 1,0 0-2,1-3 4,-1 1-4,-2 1 4,2-2-1,-3 1 0,0 1 3,0 1-3,-3-2 3,0-1-4,1 0 4,1-3-3,0-2 4,3 2-2,1-1-5,1-5 4,2 2-3,1-2 2,3 1-3,-2-5 4,2 1-6,0-2 6,2-3 0,-1-1-1,1 1 1,-1 0-2,2 0 2,-2 1-2,1-2 1,-2 3-1,1-3 2,1-3-1,1-4 1,1-1-2,0-5 2,4-5-1,5-13-1,-9 16 1,9-16-4,0 0-2,0-13-5,7-3-7,-2-17-11,12-5-14,-4-25-31,19-4-52,1-21-5,9-9 6,-2-12 1</inkml:trace>
    <inkml:trace contextRef="#ctx0" brushRef="#br0" timeOffset="1871.7975">1349 77 42,'0'0'89,"0"-13"4,0 13-5,0 0-47,0 0-2,0 0 0,13 20-5,1-1-6,-2 4-1,7 7-2,1 1 0,7 6-3,-1-1-2,5 8-2,-5-1-3,5 7 3,-3 1-4,1 4 1,-5 4-5,2 4 2,0 2-2,3 3-1,-2 0 0,4 1-1,2-2 0,1 0-1,4 1 1,0 3-2,-1 1 1,-1 5 1,0-2-4,-1 1 2,-2 2-2,-1 0 0,-3-3-1,1-3 0,-1-4-1,2 0-1,1-5 0,1 2 0,1-3 0,-3 0 0,1-1 0,0-2 3,0 0-2,-5-4 1,0 1-2,1-2 2,-1-3-2,-1-3-3,0 0 2,2-1-2,-1 1 1,0 0-1,2-1 3,-3 2-4,0 2 3,0-1 1,0 1 0,-3-2 1,2 0 0,-1-3 0,1-1-2,-1-5 6,4-1-5,2 0 4,0-4-4,2-2-1,-2-1 0,1-5-2,-4 2 4,-1-2-6,-4-1 6,-4-3-5,-2 0 4,0 1-1,0-1 0,0 0 1,1 1-1,2-1 1,3-3-2,-1 2 2,2-3-2,1 0 3,-3-1-2,-1 0 2,-1-2-1,0 1 0,-3-1-1,0 0 1,-2-2-1,2 1 1,-2-3-1,1 1-1,-1 0 1,-1-2 0,-13-11 1,20 20-1,-20-20 0,16 19 1,-16-19 0,7 14 1,-7-14-3,2 13 3,-2-13-2,0 0 1,0 0-2,-10 14 0,10-14 2,-13 3-1,13-3 1,-20 2-2,5-2 1,-1 1 0,-4-1 1,0 0 1,-2 0-2,1 0 0,-2 0 1,-1 0-1,3-1 2,-2-1-2,1 1 1,-4-1-1,0 1 0,-6 1 0,-4-2-1,-1 4 1,-6-1-2,-1 1 1,-2-1 0,1 1 0,-1-1 1,3 1-1,4-1 1,-1 0 0,2 1 0,-2 1-1,1 1 0,-5 0 1,0 2-2,-3-1 3,-2 0-3,0-2 2,-4 0 0,1 0 0,-1-2 0,1 1 1,-2-2-2,1 1 1,-5 1 0,-2 2 0,0 0 0,-2 1 0,0-1 0,0 0-1,0-1 1,3 0 0,0 0-1,3-2 1,1-1-2,-1 2 1,-2-2-1,-4 0 1,-5 0-1,1-3-1,-2 0 1,-1-3 0,1 1 1,2-4-1,1 0 3,1-1-4,4 2 3,1 0-1,1 3 0,0 2 0,1 3 0,0 1 0,-2 3-1,6 2 2,1 1-1,4 2 1,5 0-1,4-2 1,7 2-2,5-4 1,8 1-3,5-2-2,14-4-5,-16 5-5,16-5-7,0 0-12,0 0-25,0 0-53,4-20-23,6-9-5,10-12 3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8:12:53.883"/>
    </inkml:context>
    <inkml:brush xml:id="br0">
      <inkml:brushProperty name="width" value="0.1" units="cm"/>
      <inkml:brushProperty name="height" value="0.1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69B1B44-5169-4E87-968A-E72160D689D8}" emma:medium="tactile" emma:mode="ink">
          <msink:context xmlns:msink="http://schemas.microsoft.com/ink/2010/main" type="writingRegion" rotatedBoundingBox="14435,14878 18549,14923 18540,15729 14426,15683"/>
        </emma:interpretation>
      </emma:emma>
    </inkml:annotationXML>
    <inkml:traceGroup>
      <inkml:annotationXML>
        <emma:emma xmlns:emma="http://www.w3.org/2003/04/emma" version="1.0">
          <emma:interpretation id="{0294ACEF-F3D4-4BB4-BE3A-A41D336ECBFB}" emma:medium="tactile" emma:mode="ink">
            <msink:context xmlns:msink="http://schemas.microsoft.com/ink/2010/main" type="paragraph" rotatedBoundingBox="14435,14878 18549,14923 18540,15729 14426,156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13770C-62BC-4E89-9EAB-A78C5BD39D15}" emma:medium="tactile" emma:mode="ink">
              <msink:context xmlns:msink="http://schemas.microsoft.com/ink/2010/main" type="line" rotatedBoundingBox="14435,14878 18549,14923 18540,15729 14426,15683"/>
            </emma:interpretation>
          </emma:emma>
        </inkml:annotationXML>
        <inkml:traceGroup>
          <inkml:annotationXML>
            <emma:emma xmlns:emma="http://www.w3.org/2003/04/emma" version="1.0">
              <emma:interpretation id="{3F387FC1-E3D4-40A4-8899-78CA386E5A3C}" emma:medium="tactile" emma:mode="ink">
                <msink:context xmlns:msink="http://schemas.microsoft.com/ink/2010/main" type="inkWord" rotatedBoundingBox="14439,14867 17212,14911 17200,15715 14426,15671"/>
              </emma:interpretation>
              <emma:one-of disjunction-type="recognition" id="oneOf0">
                <emma:interpretation id="interp0" emma:lang="en-US" emma:confidence="1">
                  <emma:literal>needs</emma:literal>
                </emma:interpretation>
                <emma:interpretation id="interp1" emma:lang="en-US" emma:confidence="0">
                  <emma:literal>Needs</emma:literal>
                </emma:interpretation>
                <emma:interpretation id="interp2" emma:lang="en-US" emma:confidence="0">
                  <emma:literal>reeds</emma:literal>
                </emma:interpretation>
                <emma:interpretation id="interp3" emma:lang="en-US" emma:confidence="0">
                  <emma:literal>•reeds</emma:literal>
                </emma:interpretation>
                <emma:interpretation id="interp4" emma:lang="en-US" emma:confidence="0">
                  <emma:literal>nerds</emma:literal>
                </emma:interpretation>
              </emma:one-of>
            </emma:emma>
          </inkml:annotationXML>
          <inkml:trace contextRef="#ctx0" brushRef="#br0">5484 7210 1,'0'0'0,"-13"-22"14,13 22 16,-12-30-24,12 30 0,-3-30-3,3 30 0,0-32 1,0 32 0,-5-22 0,5 22 2,-7-22 0,7 22 4,0 0 2,-25-30 3,25 30 6,-22-22 1,22 22 8,-25-22 1,25 22 3,-25-25 2,25 25 1,-22-30-1,22 30-3,-17-27-5,17 27-4,0 0-4,-17-27-2,17 27-3,0 0-4,5 22-1,-5-22-2,4 47 2,-4-15 0,0 8 0,0 2-1,-2 2-1,-3-4 0,0-1 0,-2-1-2,4-4 0,-4-4-2,4-5 0,3-25 0,-2 29 1,2-29 0,0 0 0,0 0-1,0 0 0,7-37 0,-7 10 0,3-13-1,2-4-2,2-6 0,3 1-2,5-3 2,2-2-3,3 4 3,2 6-2,5 6 1,-2 11-1,2 5 1,1 7-1,-1 8 1,-2 9 0,-1 6-2,-1 1 3,1 9-2,-2 2 1,1 4-1,-6 4 1,3-1 0,-3 5 1,-2 0-1,-3 3 1,-2-3-1,-2 0-1,-3 0 2,-3-5-1,1 1-1,-3-6-2,0-22-4,2 25-7,-2-25-11,0 0-17,45 9-38,-23-23-25,15 6-3,-2-17 0,9 6 2</inkml:trace>
          <inkml:trace contextRef="#ctx0" brushRef="#br0" timeOffset="557.2549">6159 7067 58,'0'0'75,"0"0"0,-25 22 4,25-22-36,0 0-3,0 0-10,0 0-4,0 0-4,27 12-6,-27-12-2,27-10-4,-27 10-2,33-27-3,-33 27-1,29-39-2,-16 16-1,-13 23 0,17-44-2,-17 44 2,0-40-2,0 40 2,-25-27-2,3 20 1,-3 4 0,-9 8 3,-1 10 0,-7 5 1,2 7 3,1 5-1,4 5 2,3 3-1,7-1 2,5 1-2,11-3 1,4-10 1,10 3 0,-5-30 0,29 37 0,-6-32 0,6 5-2,1-13 0,9 3-2,-1-2-2,4-6-2,0 6-3,0-10-7,10 9-8,-13-12-14,13 18-27,-10-18-45,5 12-3,-10-16-2,3 1-1</inkml:trace>
          <inkml:trace contextRef="#ctx0" brushRef="#br0" timeOffset="1201.0105">6656 7141 90,'-35'12'78,"35"-12"3,0 0-4,0 0-39,0 0-5,0 0-8,37-25-7,-37 25-3,38-14-7,-38 14-2,39-20-2,-39 20-1,30-30-1,-30 30-2,22-39 2,-17 16-1,-3 1-1,-4 0 2,2 22-2,-20-35 1,20 35-1,-42-12 2,15 17 1,-8 7 1,3 5 2,-2 8 0,-4 7 3,6 3-2,3 2 3,6 0-2,6 0 1,7-7-3,8 2 1,4-10-1,-2-22 0,30 30-1,-5-23-1,4-7 0,11-5-5,7-2-4,2-10-11,16 9-15,-9-16-31,14 11-34,-6-9-4,5 7-1,-12-2 2</inkml:trace>
          <inkml:trace contextRef="#ctx0" brushRef="#br0" timeOffset="1669.7861">7433 6992 52,'0'0'71,"2"-29"2,-2 29 2,-10-28-31,10 28-4,-30-22-8,8 15-5,22 7-3,-49 10-5,22 5-5,-6 2-1,6 10-3,-2 5-2,4 0 0,0 3 0,5 5-2,3-8 1,7 5 1,0-10-1,8 0 0,2-27-1,12 37-1,-12-37 0,40 18-2,-13-18 0,7-8-1,4-2-1,4-9 0,2-9-1,1-9-1,-3-2 0,-3-11-1,-7 1 0,-2-8-1,-5-3 1,-5-1 0,-8 1-3,-5 3 3,-2 5-2,-5 8 2,3 7-2,-6 10 3,3 27-2,0 0 1,0 0 5,-12 37-2,7 0 3,0 7-2,0 6 4,-2 4-3,2 1 3,0-1-4,0-4 0,2-3 0,3-3-3,3-7-6,4 3-9,-2-16-19,13 9-40,-18-33-20,34 34-2,-34-34-3</inkml:trace>
          <inkml:trace contextRef="#ctx0" brushRef="#br0" timeOffset="2617.0293">8044 6963 120,'-33'2'81,"1"3"-1,-5 5-12,-2-5-34,6 10-5,-1-3-10,4 3-5,5 0-5,25-15-3,-32 30-1,32-30-2,-7 22 0,7-22-1,0 0 1,32 12-2,-32-12 2,47 0-3,-20 0 1,3 3-1,-3 2 0,5 2-1,-10 8 0,3 0 1,-25-15-1,35 39 2,-23-16 1,-2-1 5,-10 0 0,0 5 3,0-27 1,-17 45 1,17-45 2,-42 39 0,14-24-2,-1 0-1,-8-10-4,2-3 0,0-2-3,1-5-3,2-2-7,4-8-10,28 15-22,-42-20-37,42 20-24,-7-27-2,7 27-4,22-39 1</inkml:trace>
        </inkml:traceGroup>
        <inkml:traceGroup>
          <inkml:annotationXML>
            <emma:emma xmlns:emma="http://www.w3.org/2003/04/emma" version="1.0">
              <emma:interpretation id="{08AA4854-6EDA-4AA9-A2EB-D53CD7460ED9}" emma:medium="tactile" emma:mode="ink">
                <msink:context xmlns:msink="http://schemas.microsoft.com/ink/2010/main" type="inkWord" rotatedBoundingBox="17651,14731 18690,15138 18421,15824 17383,15418"/>
              </emma:interpretation>
              <emma:one-of disjunction-type="recognition" id="oneOf1">
                <emma:interpretation id="interp5" emma:lang="en-US" emma:confidence="0">
                  <emma:literal>To</emma:literal>
                </emma:interpretation>
                <emma:interpretation id="interp6" emma:lang="en-US" emma:confidence="0">
                  <emma:literal>to</emma:literal>
                </emma:interpretation>
                <emma:interpretation id="interp7" emma:lang="en-US" emma:confidence="0">
                  <emma:literal>TO</emma:literal>
                </emma:interpretation>
                <emma:interpretation id="interp8" emma:lang="en-US" emma:confidence="0">
                  <emma:literal>Too</emma:literal>
                </emma:interpretation>
                <emma:interpretation id="interp9" emma:lang="en-US" emma:confidence="0">
                  <emma:literal>%</emma:literal>
                </emma:interpretation>
              </emma:one-of>
            </emma:emma>
          </inkml:annotationXML>
          <inkml:trace contextRef="#ctx0" brushRef="#br0" timeOffset="3056.1913">8835 6780 65,'-15'24'75,"10"4"4,0 1 0,3 1-28,7 7-14,-3 0-6,11 5-6,-8 0-5,7 0-3,-10-2-4,6 2-3,-8-7-2,0-1-2,-3-7-2,1-2-1,2-25-4,-5 35-5,5-35-10,-5 24-12,5-24-32,0 0-28,0 0-4,0 0-1,0 0-2</inkml:trace>
          <inkml:trace contextRef="#ctx0" brushRef="#br0" timeOffset="3403.0709">8326 6990 166,'-33'5'96,"9"-8"2,24 3-3,0 0-57,12-24-2,15 11-11,18 6-7,4-8-3,13 5-6,2 0-2,6 3-3,-4-3-1,1 0-1,-5 0-2,2-5 1,-7 0-2,0-2 5,-5 0-10,-2-5 5,-1 4-13,-5-4-3,-4 12-22,-18-5-40,3 13-21,-25 2-5,0 0 3</inkml:trace>
          <inkml:trace contextRef="#ctx0" brushRef="#br0" timeOffset="3932.2166">9233 7025 49,'-37'27'71,"15"-7"2,0-3 1,-6 0-29,11 8-7,-8-8-6,11 10-7,14-27-5,-23 47-4,23-47-1,-10 40-3,10-40 0,0 37-1,0-37-2,13 35-1,-13-35-1,25 27 0,-25-27-3,39 22 1,-14-19-3,7-3-1,0-8 0,0-4 0,3-5-1,-3-3-1,-5-5 2,-2-5-2,-10 1 2,-3-1-1,-9 0 1,-6 3-1,-7 5 3,10 22 0,-44-32 1,14 29-1,-7 11 0,-3 11 0,1 9-5,-3 4-7,10 20-22,-5-10-47,17 5-18,0-13-3,13-9-5</inkml:trace>
        </inkml:traceGroup>
      </inkml:traceGroup>
    </inkml:traceGroup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45:02.21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C3E9DC4C-DEFF-4F3B-B400-753EC6DE7B82}" emma:medium="tactile" emma:mode="ink">
          <msink:context xmlns:msink="http://schemas.microsoft.com/ink/2010/main" type="inkDrawing" rotatedBoundingBox="6417,7455 7190,11710 6860,11770 6087,7515" shapeName="Other"/>
        </emma:interpretation>
      </emma:emma>
    </inkml:annotationXML>
    <inkml:trace contextRef="#ctx0" brushRef="#br0">80 27 107,'-17'-16'97,"3"8"-1,-1 11-26,-1 4-38,9 14 4,0 2-4,7 14-3,-2 0-3,7 9 0,-2-4 0,7 4-4,-2-1 1,7 1-4,-2-4-2,4 0-1,-2-2-2,2 2-2,-1-2-5,0 5 3,-2-3-5,2 6 2,-5-2-3,0 4 1,-1 1-3,0-1 2,-2-2-3,4-3 1,-1-3-1,2-5 2,2-5-2,1-3 2,0-6-1,1-3 0,-3-4-1,1-5-1,-15-11 1,21 16-3,-21-16 3,16 9-1,-16-9-1,0 0 1,19 17 2,-19-17-2,17 20 1,-17-20-1,15 26-1,-7-11 0,0 1 2,-3-3-3,-5-13 2,11 20-1,-11-20 2,7 17-1,-7-17-1,7 16 2,-7-16-1,7 19 0,-7-19 0,6 21 1,-5-8-1,1 0 2,-2 0-2,0-13 2,-3 22-2,3-22 1,-10 16 0,10-16-1,-17 9 0,4-7 0,-5 1 2,0 0-3,-4 0 0,-3 1 1,1 2-1,-2 1 0,1 1 0,2-3 1,4 1-1,4 0 2,2-2-2,13-4 1,-13 13 0,13-13 0,4 19-1,-4-19 2,22 26-1,-5-12 0,3 4 2,3-1 0,3 2 0,2 0 0,-2 1-1,1 0-1,-3 2 1,0-1 0,-4 1-1,-3 1 2,-2 0-2,-4 3 4,1 1-1,-2 4 1,-3 3-2,0 4-1,-1 2 2,3 6-1,-1 3 1,5 5-2,2 4 1,1 2 0,2 4 2,4 2 1,0 2-1,1 0 3,-2-1-3,1 4-1,-5 0 2,1 1-3,-5-1 0,-2 4 0,-2 3 0,-2 0-2,-3-2 1,-2 1 6,-2-4-5,-3 1 3,-1-2-1,-4-7-2,0-5 1,-1 0-2,-3-6 2,1 0-4,1-4 2,0-2-3,0-3 2,1-2 2,0-3-1,2-2 0,1-6 0,1-4 0,2-3-2,-2-5 1,2-4 0,3-16-1,-1 22-1,1-22 0,0 15-1,0-15-1,0 0-2,1 13-6,-1-13-8,0 0-8,15 5-17,-12-18-25,14 7-54,-7-13-18,7 2 3,-5-13 1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45:18.66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38363AA-B63E-48EB-9A7F-E3B59639D7BF}" emma:medium="tactile" emma:mode="ink">
          <msink:context xmlns:msink="http://schemas.microsoft.com/ink/2010/main" type="inkDrawing" rotatedBoundingBox="11681,11622 13572,7265 13848,7386 11958,11742" semanticType="callout" shapeName="Other">
            <msink:sourceLink direction="with" ref="{3D1B75F3-E3CD-499D-912C-3FF858C4DD1A}"/>
            <msink:sourceLink direction="with" ref="{8C8F3062-AEDC-4F91-80CF-8F691D5F1E35}"/>
          </msink:context>
        </emma:interpretation>
      </emma:emma>
    </inkml:annotationXML>
    <inkml:trace contextRef="#ctx0" brushRef="#br0">1810 0 1,'0'0'63,"0"0"24,0 0-4,0 0-50,0 0 2,0 0 2,5 17-3,-9-4-2,3 8-3,-10-1-3,7 9-1,-9 2-3,6 8 1,-7 0-5,2 9 1,-5 1-5,2 7 1,-2 6-2,1 6-1,-1 1-3,1 9 1,-1 9-2,1 10 1,-3 4-3,0 5 2,-2 3-2,-3 2 0,-3 0 0,-2-2-1,-5-2-1,-3-3 1,-4-6 0,-3-1-2,-2-8-1,-1 1 5,-4-5-3,-1 0-2,0-6 1,0 1-2,2-2 1,2 1-2,3-1 3,4-3-4,0-1 1,8-4 4,0-2-2,2-3-2,3-3 2,0-4-2,1-3 1,2-1 0,1-2-1,-1 3 0,2-4-1,0 1 4,1 0-3,1-1 1,-2 1 0,-2-1 0,1 1 3,-4-2-3,1 4 3,-6-2-5,1-3 6,-1 0-6,1-4 5,3-2-5,2-3 1,5-2-1,2-5 1,7-3 1,3-2-2,0-2 3,2 0-3,1-2 3,0 1-2,-2-2 0,2-5 0,0 3 0,0-4-1,-1-4 1,8-13 0,-8 19-2,8-19-2,0 0-4,0 0-8,4-25-12,16 1-23,-5-28-53,24-6-30,3-27-4,12-19-1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45:19.83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CF079BAF-613F-42FF-96A0-C9C590321B24}" emma:medium="tactile" emma:mode="ink">
          <msink:context xmlns:msink="http://schemas.microsoft.com/ink/2010/main" type="inkDrawing" rotatedBoundingBox="13467,7366 16250,11465 15884,11713 13101,7615" semanticType="callout" shapeName="Other">
            <msink:sourceLink direction="with" ref="{8C8F3062-AEDC-4F91-80CF-8F691D5F1E35}"/>
          </msink:context>
        </emma:interpretation>
      </emma:emma>
    </inkml:annotationXML>
    <inkml:trace contextRef="#ctx0" brushRef="#br0">2-9 20,'0'0'88,"15"-3"2,-15 3 1,0 0-56,23 14 2,-23-14-5,32 28-2,-14-14-4,7 11-1,-3-5-3,7 7 0,1-4-1,4 8-1,-2-4-3,3 6 1,-5-2-1,3 8-1,-2-3-1,0 8-2,-3 1 1,1 9-3,-1-1 1,4 12-3,0 3-1,4 2 1,0 4-3,4 2 4,-1 1-2,2 4-1,-4 1 1,2 0-1,-3-1 1,0 6-2,1-1 1,1 4-1,3-2-1,-1 0 2,2-2-1,0-4-1,0-2 0,0-7 0,-2 0-1,-1-4 1,-4 0-3,1 0 2,-2-1-3,2 0 4,0-2-4,3-1 3,-1-1-3,1-4 0,3-5 0,-2-3 0,1-4 1,-1-1-1,-1-3 1,-2 0-1,1-5 2,-3 3 0,-1 0-1,-1 1 1,2-1-1,-3-2 0,0 1-1,2-4 1,-2 2-1,1-4 2,-1-3-2,-2-3 1,0-1-1,-2-3 1,-1-2-1,-2 2 1,2-4-1,1 2-4,-1-3 6,3 4-5,2-3 3,0 1-3,0-2 2,2-3-2,-4-1 3,-1 0 0,-3-4 1,-4-2-1,-3 0-1,-2-3 1,-1 2 1,-3 1-2,1 0 1,1 1-2,1 2-1,2 0 0,3 2-1,-3-1-2,4-1-1,-3-3-4,1-1-4,-6-5-5,4 4-8,-18-8-8,17 7-16,-17-7-28,0 0-59,-14 8 2,14-8 2,-32 21 3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45:20.95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3D1B75F3-E3CD-499D-912C-3FF858C4DD1A}" emma:medium="tactile" emma:mode="ink">
          <msink:context xmlns:msink="http://schemas.microsoft.com/ink/2010/main" type="inkDrawing" rotatedBoundingBox="11731,11821 15782,11708 15785,11805 11733,11918" semanticType="callout" shapeName="Other">
            <msink:destinationLink direction="with" ref="{938363AA-B63E-48EB-9A7F-E3B59639D7BF}"/>
          </msink:context>
        </emma:interpretation>
      </emma:emma>
    </inkml:annotationXML>
    <inkml:trace contextRef="#ctx0" brushRef="#br0">22 166 66,'-17'-11'91,"17"11"2,0 0 3,-6-22-59,6 22-6,24-7 2,4 7-2,4-7-3,12 7-1,3-6-2,10 7-2,2-4-3,8 6 0,2-4-3,8 5-2,0-2-3,7 3 0,7-3-3,7 2 0,5-2-1,9 0 1,2 0-3,3 2 2,-2-2-3,-2-1 1,-11 1-2,-6 0 2,-10-2-1,-8 2 1,-10-5-2,0 0 1,-3-3-1,2 2 0,3-3 0,0 0-1,5 1-1,0-1 0,-2 1-1,-6 2 0,-3 1 2,-5-2-1,-4 4 1,-3-2-1,-2 2 0,1-2 0,1 0 0,1 1 1,2-2-2,0 3 1,-2-2-2,-1 1 2,-1 1 1,-5-1-1,-1-1 0,-4 2-1,0 0 0,-1-2 0,2 0 1,1 1-1,1 1 0,-1-1-1,2 1 1,-1 0 0,-2-1-1,-3 1 1,-4-2-1,-3 0 0,-7-1 0,-1-1 0,-7 0 0,-1-1 1,-3 0 0,-13 6-2,19-12-2,-19 12-4,12-5-5,-12 5-9,0 0-13,0 0-26,13 0-73,-13 0-6,0 0 3,0 0-4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45:22.26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0B60C148-EA31-4FF3-8EB5-A73221B1C3D0}" emma:medium="tactile" emma:mode="ink">
          <msink:context xmlns:msink="http://schemas.microsoft.com/ink/2010/main" type="inkDrawing" rotatedBoundingBox="16487,7492 17492,11116 17158,11209 16154,7584" semanticType="callout" shapeName="Other">
            <msink:sourceLink direction="to" ref="{8C8F3062-AEDC-4F91-80CF-8F691D5F1E35}"/>
          </msink:context>
        </emma:interpretation>
      </emma:emma>
    </inkml:annotationXML>
    <inkml:trace contextRef="#ctx0" brushRef="#br0">57 15 1,'0'0'74,"-29"-13"-1,16 10 1,13 3-39,-18 6 2,18-6-3,-5 22-7,9-5-2,-1 2-5,7 5 1,-1-2-2,4 4-1,-3-4-2,4 4 0,-2-5-3,-1 2-1,-1-1 0,-1 1-2,-5 0 1,2 5-3,-6-4 1,-3 2-2,0 0 0,0-1-2,-2-4-1,3 1-1,1-8-2,5 1 1,-4-15-1,26 21 1,-4-13-1,5-1 2,6 0-2,3-1 1,2 1-1,-1 2 0,-2 1 1,-2 1-2,-5 5 0,-7 0 1,-5 3-1,-4 0 0,-5 4 1,-4-2 1,-5 1-2,-2 1 2,-2-1-1,-1 1 2,-2 0-1,4 3 2,-1-2-3,3 4 2,3-2-1,4 4 1,4 2-1,3 1 2,8 5 1,4 3-2,1 1 3,4 6-4,1 2 4,0 8-2,1 6 2,-1 8-1,-3 1-2,0 7 4,-2 5-3,1 3 1,-1 4-1,1 2 1,-4 0-2,1 1 2,0 0-2,-2 0 1,-3-2 0,-1-2 3,-4-2 0,-2-1-3,-3-4 3,-1-2-2,-3 0 1,1 0-3,-1-1 1,0-3-3,-2-4-1,2-5 2,-3-5-2,0-8 3,-4-7 0,1-9-2,-4-7 3,-1-7-5,1-3 0,-1-7-8,2 0-2,6-16-17,-7 20-16,7-20-31,0 0-52,10-13-3,5-4 4,1-10 0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45:23.17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8C2F9D4D-D833-41E4-8C5C-9E8307433502}" emma:medium="tactile" emma:mode="ink">
          <msink:context xmlns:msink="http://schemas.microsoft.com/ink/2010/main" type="writingRegion" rotatedBoundingBox="17538,8643 18141,8643 18141,9735 17538,9735"/>
        </emma:interpretation>
      </emma:emma>
    </inkml:annotationXML>
    <inkml:traceGroup>
      <inkml:annotationXML>
        <emma:emma xmlns:emma="http://www.w3.org/2003/04/emma" version="1.0">
          <emma:interpretation id="{368F1A37-7810-4BD9-9A0D-F4310994A6C8}" emma:medium="tactile" emma:mode="ink">
            <msink:context xmlns:msink="http://schemas.microsoft.com/ink/2010/main" type="paragraph" rotatedBoundingBox="17538,8643 18141,8643 18141,9735 17538,97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A5D082-3DCB-4F25-9BFF-807D2A9034BD}" emma:medium="tactile" emma:mode="ink">
              <msink:context xmlns:msink="http://schemas.microsoft.com/ink/2010/main" type="line" rotatedBoundingBox="17538,8643 18141,8643 18141,9735 17538,9735"/>
            </emma:interpretation>
          </emma:emma>
        </inkml:annotationXML>
        <inkml:traceGroup>
          <inkml:annotationXML>
            <emma:emma xmlns:emma="http://www.w3.org/2003/04/emma" version="1.0">
              <emma:interpretation id="{715893F8-7032-403D-BEB3-31E1CD457065}" emma:medium="tactile" emma:mode="ink">
                <msink:context xmlns:msink="http://schemas.microsoft.com/ink/2010/main" type="inkWord" rotatedBoundingBox="17538,8643 18141,8643 18141,9735 17538,9735"/>
              </emma:interpretation>
              <emma:one-of disjunction-type="recognition" id="oneOf0">
                <emma:interpretation id="interp0" emma:lang="en-US" emma:confidence="1">
                  <emma:literal>h</emma:literal>
                </emma:interpretation>
                <emma:interpretation id="interp1" emma:lang="en-US" emma:confidence="0">
                  <emma:literal>n</emma:literal>
                </emma:interpretation>
                <emma:interpretation id="interp2" emma:lang="en-US" emma:confidence="0">
                  <emma:literal>u</emma:literal>
                </emma:interpretation>
                <emma:interpretation id="interp3" emma:lang="en-US" emma:confidence="0">
                  <emma:literal>k</emma:literal>
                </emma:interpretation>
                <emma:interpretation id="interp4" emma:lang="en-US" emma:confidence="0">
                  <emma:literal>\</emma:literal>
                </emma:interpretation>
              </emma:one-of>
            </emma:emma>
          </inkml:annotationXML>
          <inkml:trace contextRef="#ctx0" brushRef="#br0">20-9 124,'0'0'94,"-12"-13"6,12 13-5,0 0-54,-10 31 0,14 1-8,-2 3-3,5 12-5,-1 2 0,5 12-7,2 0 1,5 6-4,-4-6-2,3 2 1,-4-3-3,2-3 2,-5-6-5,0-5 3,-6-7-5,2-6 2,-5-8-3,2-5 1,-3-7-1,0-13-2,0 0 0,0 0-1,9-15 1,-5-8-3,1-4 2,0-5-3,1-2 2,0-2-2,1 2 0,2 4-1,1 3 2,3 6-2,1 6 1,4 6 1,3 6-1,4 6 1,-1 6-1,5 6 1,0 6-1,0 3 2,-2 5-2,1 0 1,-5 3 0,-3-1 0,-3 1 3,-2 1-1,-5-1 0,-3 1 0,-1-3 1,-3 1-2,-2-2 1,1-3 0,-2-3-2,-2-5 2,2 0-3,0-4 2,0-14-2,-1 19-2,1-19-4,0 0-6,3 16-11,-3-16-23,0 0-63,13-10-19,-13 10-5,14-20-1</inkml:trace>
        </inkml:traceGroup>
      </inkml:traceGroup>
    </inkml:traceGroup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46:26.09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65C406D3-D847-4505-85A1-F1BD5D58C023}" emma:medium="tactile" emma:mode="ink">
          <msink:context xmlns:msink="http://schemas.microsoft.com/ink/2010/main" type="writingRegion" rotatedBoundingBox="17637,13190 21181,13319 21155,14012 17611,13882"/>
        </emma:interpretation>
      </emma:emma>
    </inkml:annotationXML>
    <inkml:traceGroup>
      <inkml:annotationXML>
        <emma:emma xmlns:emma="http://www.w3.org/2003/04/emma" version="1.0">
          <emma:interpretation id="{1B4D6DDE-B9FC-4CC0-9B04-33FBB56BF73D}" emma:medium="tactile" emma:mode="ink">
            <msink:context xmlns:msink="http://schemas.microsoft.com/ink/2010/main" type="paragraph" rotatedBoundingBox="17637,13190 21181,13319 21155,14012 17611,138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538447-4145-4AB7-891B-228BA336D95A}" emma:medium="tactile" emma:mode="ink">
              <msink:context xmlns:msink="http://schemas.microsoft.com/ink/2010/main" type="line" rotatedBoundingBox="17637,13190 21181,13319 21155,14012 17611,13882"/>
            </emma:interpretation>
          </emma:emma>
        </inkml:annotationXML>
        <inkml:traceGroup>
          <inkml:annotationXML>
            <emma:emma xmlns:emma="http://www.w3.org/2003/04/emma" version="1.0">
              <emma:interpretation id="{25DA701C-1B70-425C-8D53-9469B9653A1C}" emma:medium="tactile" emma:mode="ink">
                <msink:context xmlns:msink="http://schemas.microsoft.com/ink/2010/main" type="inkWord" rotatedBoundingBox="17637,13190 21181,13319 21155,14012 17611,13882"/>
              </emma:interpretation>
              <emma:one-of disjunction-type="recognition" id="oneOf0">
                <emma:interpretation id="interp0" emma:lang="en-US" emma:confidence="0">
                  <emma:literal>HOPES</emma:literal>
                </emma:interpretation>
                <emma:interpretation id="interp1" emma:lang="en-US" emma:confidence="0">
                  <emma:literal>Hop TREES</emma:literal>
                </emma:interpretation>
                <emma:interpretation id="interp2" emma:lang="en-US" emma:confidence="0">
                  <emma:literal>Hop TRESS</emma:literal>
                </emma:interpretation>
                <emma:interpretation id="interp3" emma:lang="en-US" emma:confidence="0">
                  <emma:literal>HOPPLES</emma:literal>
                </emma:interpretation>
                <emma:interpretation id="interp4" emma:lang="en-US" emma:confidence="0">
                  <emma:literal>Hop TIRES</emma:literal>
                </emma:interpretation>
              </emma:one-of>
            </emma:emma>
          </inkml:annotationXML>
          <inkml:trace contextRef="#ctx0" brushRef="#br0">2170 1705 1,'14'-26'32,"-2"-3"41,1 8-1,-4-1-25,-4 3 4,2 6 1,-5-1-5,-2 14-3,0 0-5,0 0-3,0 0-5,-4 13-3,-4 3-5,7 7-4,-3 1-2,2 7-2,-1 0-3,3 4-3,-1-2 2,1 5-3,-3-5 2,3 2-4,-3-2 3,2 0-4,-4-4 2,4 1 0,-2-4-3,0 2 1,0-5-3,2-2 2,-1-2-3,1-5 0,1-14-1,-3 19-4,3-19-4,0 0-9,0 0-14,-3-19-21,3 19-42,12-31-27,-4 10-3,-3-7 3</inkml:trace>
          <inkml:trace contextRef="#ctx0" brushRef="#br0" timeOffset="629.0449">2210 1952 84,'0'0'96,"0"0"7,0 0 0,0 0-43,19-1-19,-19 1 0,33-2-9,-11-2-7,5 5-7,2-4-4,6 3-5,-3-1-5,1-1-9,1 4-11,-6-6-14,5 8-28,-13-8-50,0 4-8,-20 0 3,21-12-5</inkml:trace>
          <inkml:trace contextRef="#ctx0" brushRef="#br0" timeOffset="373.5281">2492 1509 102,'0'0'88,"8"-13"5,-8 13-1,-3 13-54,-4 1-9,6 17 5,-6-4-5,5 14 1,-2-1-5,4 9-4,-5-4-1,8 4-7,-4-6 1,5 2-5,-1-5-1,1 2-6,-2-6 1,1 0 1,0-4-4,-3-5 2,1-4-5,-2-5-1,1-18-8,0 13-7,0-13-13,3-18-20,4 5-35,-7-8-25,0-1-2,-7-2 2</inkml:trace>
          <inkml:trace contextRef="#ctx0" brushRef="#br0" timeOffset="1086.2656">2714 1717 162,'-16'16'98,"-3"4"4,2 1-8,1 11-78,2 0 4,6 5-5,0-2 0,6 1-5,1-4 2,5-2-6,3-4 3,6-3 1,0-5-1,6-4-1,1-7-2,2-2-2,1-10-1,0-3-1,-1-7-1,-2-4-1,-4-7 1,-2-1-1,-5-5 0,-6-2 3,-8-2-2,-5 1 3,-7 3-2,-5 3 4,-5 3-3,-5 6 4,-1 4-3,0 6 0,0 6-2,2 2-5,5 7-9,0-5-14,13 8-23,-2-5-48,15-3-11,3 13-6,11-8 3</inkml:trace>
          <inkml:trace contextRef="#ctx0" brushRef="#br0" timeOffset="1685.3938">2978 1721 130,'3'26'92,"-3"1"1,3 7-1,1 3-73,-4 5 4,7 4 1,-5-4-2,1 7-4,-5-10 4,1 3-2,-5-7-1,3-4 1,-4-11-2,4-4-2,3-16-4,0 0-3,-2-26-3,8 0-1,0-11-1,3-6-4,-1-9 1,4-3 2,-2-4-2,1 1 0,0 2-2,2 4 3,-2 3-3,5 4 3,0 9-2,4 8-3,3 11 3,2 8 0,2 11-1,-2 7 1,2 6-1,-5 9 2,-4 2-1,-3 4 3,-8 0-1,-4 2 2,-6-3 1,-3-2-2,-7-4 4,-3 0-2,-7-7 3,0 0-4,-6-6 2,-1-4-3,-5-5 1,-1-1 0,-4-3-5,3-2 4,0 0-9,3-2 0,8 4-17,-2-5-16,28 8-63,-17-2-18,17 2-4,23 0-4</inkml:trace>
          <inkml:trace contextRef="#ctx0" brushRef="#br0" timeOffset="4115.0613">4497 2046 132,'0'0'104,"-14"-7"-3,14 7 3,0 0-57,11-13-21,8 13-3,0-5-10,5 4-7,2-1-6,0-1-9,3 3-13,-6-5-24,-1 2-48,-6-2-6,-3-3-4,-13 8 1</inkml:trace>
          <inkml:trace contextRef="#ctx0" brushRef="#br0" timeOffset="4814.0608">4923 1736 135,'-3'21'108,"0"4"-5,0 1 0,-5-2-60,8 11-4,-8-9-4,5 6-17,-4-5 6,0 3-13,-2-5 4,4 1-1,-3-6-2,5 0-2,-2-4-2,3 1 0,2-17-1,5 25-1,-5-25-2,15 22 2,-15-22-2,26 20 0,-8-12-1,3-2 0,1-2-1,3-2 0,-1-2 0,1-3-1,-1-4-3,-1-6-4,-1 3-11,-9-10-18,6 9-40,-12-9-46,0 4-3,-10-2-1,2 5 0</inkml:trace>
          <inkml:trace contextRef="#ctx0" brushRef="#br0" timeOffset="5949.3002">5553 1691 63,'0'0'79,"18"6"3,-18-6-14,0 0-32,0 0 1,0 0-5,0 0-3,-13-2-4,13 2 1,-31 2-3,14 0-1,-7 1-5,2 3 0,-3 0-4,2 4-3,3-1-2,4 2-2,5 2-4,6 0 4,5-13-6,13 25 5,3-12 0,10-2 1,0 1 0,7-1-5,-1-1 5,0 2-8,-3-2 11,-2 3-9,-2 0 6,-5 1-5,-4 1 5,-2 4 2,-4-1-2,-1 4 1,-3 1-1,-1 0 0,-5-1 1,2 2 0,-5-3 1,0 0 1,-6-5 0,1-1 2,-8-5-2,0 1 1,-4-4-1,-2-1 0,-4-3-2,0-2-2,0-1-2,0-1-3,0 0-6,0-8-10,6 7-26,-13-11-85,10 8-5,-5-8-3,5 3-5</inkml:trace>
          <inkml:trace contextRef="#ctx0" brushRef="#br0" timeOffset="2722.2197">3595 1766 192,'-21'-6'105,"6"-3"-3,2 2 2,-1 0-75,14 7 1,0 0-2,20-7-8,-3 2-3,11 5 0,2-2-2,9 3-3,0-2-2,4 1-2,-4-2-3,2 2-3,-4-1-7,-2-4-6,-2 4-11,-10-11-19,7 11-40,-8-9-37,1 4 1,-7-6-4,0 4 5</inkml:trace>
          <inkml:trace contextRef="#ctx0" brushRef="#br0" timeOffset="2424.4081">3868 1733 115,'0'0'97,"0"0"0,0 0 6,0 0-62,-9 24 6,7-9-9,6 8-8,-6-2-2,5 8-5,-3-1-2,3 2-3,-3-3 0,2 2-10,-5-4 5,3 2-2,-3-5-1,1-1-2,0-3-1,2-2-3,0-3-2,0-13-3,2 17-4,-2-17-4,0 0-9,0 0-10,13 0-20,-17-16-39,4 16-36,-1-26 2,-1 6-1,-5-3 4</inkml:trace>
          <inkml:trace contextRef="#ctx0" brushRef="#br0" timeOffset="3528.9474">4144 1779 91,'3'21'91,"-3"0"4,0 2 1,-2 6-48,-2-2-8,4 8-9,-7-5-3,7 6-9,-10-3 3,7 3-2,-6-7-4,3 1 0,-2-11-3,3 0-1,5-19-2,0 0-3,0 0-1,-4-17-3,8-8 0,5-5-5,1-8 0,3-2 4,3-5-7,1 2 7,2 0-7,-2 2 3,5 4-2,-3 3 3,-1 9-1,3 3-4,-1 9 6,-1 4-4,2 11 3,-1 3 1,1 8 0,-3 5 3,0 0-3,-5 6 2,-3-3-2,-7 1-4,-6-2 3,-6-1-3,-4-5 3,-4-4-6,-5 0 4,-2-2-2,-1-4 5,1-1 1,0 0-1,4-2 1,4-1 0,3 3 2,13-3 1,-14 10 0,14-10 1,3 19 1,-3-19 1,19 27 1,-5-9 0,5 0-1,0 1-2,4 1 0,-2 2-2,1-2 0,-2-2-2,-3 0-1,-1-2-3,-4-1-2,-1-2-6,-11-13-6,13 17-17,-13-17-24,0 0-57,0 0-1,13 0-1,-13 0 1</inkml:trace>
          <inkml:trace contextRef="#ctx0" brushRef="#br0" timeOffset="4383.0014">4473 1848 230,'-18'-16'114,"18"16"-1,6-26 0,11 16-86,1-4 0,11 4-10,2-3-5,4 1-10,1 2 1,2 0-6,-2 1-7,-6-2-7,3 5-14,-14-7-28,5 7-50,-8-1-7,-3 1 3,-13 6-3</inkml:trace>
          <inkml:trace contextRef="#ctx0" brushRef="#br0" timeOffset="3845.8744">4623 1777 200,'-18'3'112,"18"-3"-3,-14 22-5,4-8-75,4 12-13,0 2 8,5 5-7,-8-3-1,3 6-9,-2-5 5,3-1 1,-2-3-2,6-1 2,-2-4-2,9-2-2,1-5 0,4-1-3,2-7 0,5 2-1,-1-3-1,5-2-1,-4-3-1,4-2 0,0-1 0,-1-2-1,1 3-2,-2-7-4,2 4-5,-6-9-13,5 10-23,-12-13-50,4 9-28,-9-7 0,1 1-3</inkml:trace>
          <inkml:trace contextRef="#ctx0" brushRef="#br0" timeOffset="5097.1326">4757 2034 175,'-16'-3'110,"16"3"4,0 0-2,27-18-69,2 18-13,0-9-6,10 7-11,2-2-9,2-2-9,0 3-12,-8-7-14,1 9-28,-13-9-46,-4 1-7,-19 9 3,14-24-2</inkml:trace>
          <inkml:trace contextRef="#ctx0" brushRef="#br0" timeOffset="5300.2705">4786 1880 235,'0'0'118,"-12"-19"-3,21 6 5,1-7-86,13 5-7,2-8-6,11 5-13,3-4 2,2 2-9,3 1 0,-4 3-13,2 5-6,-7-4-23,2 9-61,-11 1-17,-3 3-1,-7-1-4</inkml:trace>
        </inkml:traceGroup>
      </inkml:traceGroup>
    </inkml:traceGroup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39:45.85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3729D56-5084-4319-B474-486ED39C5340}" emma:medium="tactile" emma:mode="ink">
          <msink:context xmlns:msink="http://schemas.microsoft.com/ink/2010/main" type="writingRegion" rotatedBoundingBox="13032,10550 14035,10550 14035,11099 13032,11099"/>
        </emma:interpretation>
      </emma:emma>
    </inkml:annotationXML>
    <inkml:traceGroup>
      <inkml:annotationXML>
        <emma:emma xmlns:emma="http://www.w3.org/2003/04/emma" version="1.0">
          <emma:interpretation id="{15377372-CAB7-42E4-9462-348B5F92C825}" emma:medium="tactile" emma:mode="ink">
            <msink:context xmlns:msink="http://schemas.microsoft.com/ink/2010/main" type="paragraph" rotatedBoundingBox="13032,10550 14035,10550 14035,11099 13032,110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E9410D-034E-45EB-A8C9-9B4610465A4A}" emma:medium="tactile" emma:mode="ink">
              <msink:context xmlns:msink="http://schemas.microsoft.com/ink/2010/main" type="line" rotatedBoundingBox="13032,10550 14035,10550 14035,11099 13032,11099"/>
            </emma:interpretation>
          </emma:emma>
        </inkml:annotationXML>
        <inkml:traceGroup>
          <inkml:annotationXML>
            <emma:emma xmlns:emma="http://www.w3.org/2003/04/emma" version="1.0">
              <emma:interpretation id="{E8EA66BD-72BB-4914-8211-7FAA6B196E2C}" emma:medium="tactile" emma:mode="ink">
                <msink:context xmlns:msink="http://schemas.microsoft.com/ink/2010/main" type="inkWord" rotatedBoundingBox="13032,10550 14035,10550 14035,11099 13032,11099"/>
              </emma:interpretation>
              <emma:one-of disjunction-type="recognition" id="oneOf0">
                <emma:interpretation id="interp0" emma:lang="en-US" emma:confidence="0">
                  <emma:literal>☹</emma:literal>
                </emma:interpretation>
                <emma:interpretation id="interp1" emma:lang="en-US" emma:confidence="0">
                  <emma:literal>#</emma:literal>
                </emma:interpretation>
                <emma:interpretation id="interp2" emma:lang="en-US" emma:confidence="0">
                  <emma:literal>•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:</emma:literal>
                </emma:interpretation>
              </emma:one-of>
            </emma:emma>
          </inkml:annotationXML>
          <inkml:trace contextRef="#ctx0" brushRef="#br0">-11 57 41,'0'-29'45,"0"29"-2,0 0 4,0 0-9,0 0-2,22-13-2,-22 13 0,0 0-2,0 0-2,0 0-2,0 0-2,24 15-1,-24-15-4,0 0-2,0 0-3,0 0-3,0 0-3,0 0-2,0 0-1,19-22-4,-19 22 1,0 0-2,0 0-1,22-12-5,-22 12-4,0 0-10,0 0-23,0 0-34,0 0-40,0 0 1,-31-2-4</inkml:trace>
          <inkml:trace contextRef="#ctx0" brushRef="#br0" timeOffset="1829.7286">992-359 1,'-34'-24'50,"34"24"-19,0 0-1,0 0 5,0 0 1,-22 12-6,22-12 0,-10 24-4,10-24-2,-14 34-4,14-34-1,-24 41-4,9-19-4,-4-1 2,-5-1-6,24-20 4,-46 38-4,22-21 5,-5 3-4,2-8 4,3 7-1,-7-7 0,31-12-1,-49 32-1,49-32 0,-43 33-3,43-33 0,-36 29-4,36-29-2,-27 27-4,27-27-1,-17 24-7,17-24-2,0 0-4,-26 22-3,26-22-4,-25 17-7,25-17-15,-31 24-40,7-19-7,24-5 2,-49 5 52</inkml:trace>
          <inkml:trace contextRef="#ctx0" brushRef="#br0" timeOffset="1251.5718">458-374 51,'0'0'46,"0"0"-2,-3-24-10,3 24-5,0 0-7,0 0-1,0 0-1,0 0 3,5-24-1,-5 24 2,0 0-1,0 0 0,0 0 0,0 0-2,0 0-2,0 0-4,0 0-2,0 0-3,22 24 0,-22-24-3,0 0-1,26 27 0,-26-27-3,34 19 2,-12-12-1,0 6 2,0-4-1,-22-9 2,38 29 0,-38-29-2,36 36 2,-36-36-5,34 42 4,-14-21-6,-4 1 3,6 5-5,-22-27 4,34 38-4,-34-38 2,34 36-1,-34-36 1,29 25 0,-29-25 0,22 14-1,-22-14-1,0 0 1,26 22-3,-26-22-1,0 0-3,0 0-5,22 19-5,-22-19-5,0 0-11,0 0-14,0 0-25,0 0-35,0 0 2,27 17 4</inkml:trace>
        </inkml:traceGroup>
      </inkml:traceGroup>
    </inkml:traceGroup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39:49.47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AA2F9AE-AD61-453E-A4CA-68824B69754B}" emma:medium="tactile" emma:mode="ink">
          <msink:context xmlns:msink="http://schemas.microsoft.com/ink/2010/main" type="writingRegion" rotatedBoundingBox="12745,6774 13619,6774 13619,7310 12745,7310"/>
        </emma:interpretation>
      </emma:emma>
    </inkml:annotationXML>
    <inkml:traceGroup>
      <inkml:annotationXML>
        <emma:emma xmlns:emma="http://www.w3.org/2003/04/emma" version="1.0">
          <emma:interpretation id="{51D2B26B-D1CC-4662-B84F-9B5BA13F417A}" emma:medium="tactile" emma:mode="ink">
            <msink:context xmlns:msink="http://schemas.microsoft.com/ink/2010/main" type="paragraph" rotatedBoundingBox="12745,6774 13619,6774 13619,7310 12745,73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D61845-4C05-4A4C-91A7-F0607A5BF58F}" emma:medium="tactile" emma:mode="ink">
              <msink:context xmlns:msink="http://schemas.microsoft.com/ink/2010/main" type="line" rotatedBoundingBox="12745,6774 13619,6774 13619,7310 12745,7310"/>
            </emma:interpretation>
          </emma:emma>
        </inkml:annotationXML>
        <inkml:traceGroup>
          <inkml:annotationXML>
            <emma:emma xmlns:emma="http://www.w3.org/2003/04/emma" version="1.0">
              <emma:interpretation id="{8C8F3062-AEDC-4F91-80CF-8F691D5F1E35}" emma:medium="tactile" emma:mode="ink">
                <msink:context xmlns:msink="http://schemas.microsoft.com/ink/2010/main" type="inkWord" rotatedBoundingBox="12745,6774 13619,6774 13619,7310 12745,7310">
                  <msink:destinationLink direction="with" ref="{CF079BAF-613F-42FF-96A0-C9C590321B24}"/>
                  <msink:destinationLink direction="with" ref="{938363AA-B63E-48EB-9A7F-E3B59639D7BF}"/>
                  <msink:destinationLink direction="to" ref="{0B60C148-EA31-4FF3-8EB5-A73221B1C3D0}"/>
                </msink:context>
              </emma:interpretation>
              <emma:one-of disjunction-type="recognition" id="oneOf0">
                <emma:interpretation id="interp0" emma:lang="en-US" emma:confidence="1">
                  <emma:literal>S</emma:literal>
                </emma:interpretation>
                <emma:interpretation id="interp1" emma:lang="en-US" emma:confidence="0">
                  <emma:literal>s</emma:literal>
                </emma:interpretation>
                <emma:interpretation id="interp2" emma:lang="en-US" emma:confidence="0">
                  <emma:literal>5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&amp;</emma:literal>
                </emma:interpretation>
              </emma:one-of>
            </emma:emma>
          </inkml:annotationXML>
          <inkml:trace contextRef="#ctx0" brushRef="#br0">874 23 45,'0'0'33,"0"0"-2,-24-9-2,24 9-3,0 0-8,-29-13-3,29 13 1,-27-2-2,27 2-2,-43 2 1,14 3-1,-5-2-2,-2 4 1,-5 0-2,-3 0 1,-2 3-2,5 0-1,-2-1-1,7 1-2,2 0-1,10 2 0,2-5-2,22-7 0,-24 15 1,24-15-2,0 0 1,-5 26-2,5-26 1,0 0 0,19 24-1,-19-24 0,29 22-1,-29-22 2,39 22-1,-15-13 2,0 6-1,5-5 0,-5 4 0,3-2 0,-5 3 0,-1-1 0,-21-14 0,32 29 0,-32-29 0,24 24 0,-24-24 2,0 0-1,22 27 2,-22-27 0,0 0 1,0 0 1,-17 27-2,17-27 3,-39 19-2,13-7 1,-8 0-3,-2 3 0,-6-1-1,-1 0 0,2 1 0,-3-5-1,3-1 1,3-1-4,-1-4 0,3-4-4,4 0-5,1-4-11,0-1-25,6 2-40,-8-14-3,33 17 1</inkml:trace>
        </inkml:traceGroup>
      </inkml:traceGroup>
    </inkml:traceGroup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45:04.82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A50A2034-02A2-4C9C-9359-3414C740354B}" emma:medium="tactile" emma:mode="ink">
          <msink:context xmlns:msink="http://schemas.microsoft.com/ink/2010/main" type="writingRegion" rotatedBoundingBox="2692,11993 6058,12176 5983,13544 2618,13361"/>
        </emma:interpretation>
      </emma:emma>
    </inkml:annotationXML>
    <inkml:traceGroup>
      <inkml:annotationXML>
        <emma:emma xmlns:emma="http://www.w3.org/2003/04/emma" version="1.0">
          <emma:interpretation id="{99593B8A-C319-4763-ABB4-6C7188BA76AB}" emma:medium="tactile" emma:mode="ink">
            <msink:context xmlns:msink="http://schemas.microsoft.com/ink/2010/main" type="paragraph" rotatedBoundingBox="2692,11993 6058,12176 5983,13544 2618,133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A539A9-EABB-43E5-9399-E515B06D5B73}" emma:medium="tactile" emma:mode="ink">
              <msink:context xmlns:msink="http://schemas.microsoft.com/ink/2010/main" type="inkBullet" rotatedBoundingBox="2668,12446 3289,12479 3249,13218 2627,13184"/>
            </emma:interpretation>
            <emma:one-of disjunction-type="recognition" id="oneOf0">
              <emma:interpretation id="interp0" emma:lang="en-US" emma:confidence="0">
                <emma:literal>O</emma:literal>
              </emma:interpretation>
              <emma:interpretation id="interp1" emma:lang="en-US" emma:confidence="0">
                <emma:literal>0</emma:literal>
              </emma:interpretation>
              <emma:interpretation id="interp2" emma:lang="en-US" emma:confidence="0">
                <emma:literal>•</emma:literal>
              </emma:interpretation>
              <emma:interpretation id="interp3" emma:lang="en-US" emma:confidence="0">
                <emma:literal>o</emma:literal>
              </emma:interpretation>
              <emma:interpretation id="interp4" emma:lang="en-US" emma:confidence="0">
                <emma:literal>@</emma:literal>
              </emma:interpretation>
            </emma:one-of>
          </emma:emma>
        </inkml:annotationXML>
        <inkml:trace contextRef="#ctx0" brushRef="#br0">-1377 7999 17,'-23'-17'85,"-3"-1"5,0 4-4,1 10-48,-4-1-2,8 14 2,-5 1-7,4 13-2,-5 0-5,5 12 0,-4 1-3,6 9 1,-2-1-4,9 7-3,2-5-1,8 6-4,4-1 0,9-1-4,6-2 1,7-1-2,3-3-1,6-4 1,3-7-2,1-4 1,1-12-1,5-7 1,0-14-1,1-9-1,-1-13-1,0-11 1,-3-8 0,-5-10-1,-5-4-1,-9-6 3,-11-1-3,-9-2 3,-10 4-2,-9 5 1,-11 7-2,-6 8 2,-5 7-1,-3 13-1,0 11 1,1 10-2,1 7 2,0 9-1,6 5 0,2 3-1,2 5 1,2 2-1,1 2-3,1 2-2,5 4-2,-1-2-6,8 7-6,-1-5-12,17 9-15,-5-9-28,23 8-38,2-7-6,12-3-1,4-8 8</inkml:trace>
      </inkml:traceGroup>
      <inkml:traceGroup>
        <inkml:annotationXML>
          <emma:emma xmlns:emma="http://www.w3.org/2003/04/emma" version="1.0">
            <emma:interpretation id="{6A2B9841-619F-4707-AFED-C4DA95F23BBE}" emma:medium="tactile" emma:mode="ink">
              <msink:context xmlns:msink="http://schemas.microsoft.com/ink/2010/main" type="line" rotatedBoundingBox="3819,12055 6058,12176 5983,13544 3744,13422"/>
            </emma:interpretation>
          </emma:emma>
        </inkml:annotationXML>
        <inkml:traceGroup>
          <inkml:annotationXML>
            <emma:emma xmlns:emma="http://www.w3.org/2003/04/emma" version="1.0">
              <emma:interpretation id="{359BBFE2-15BC-4C70-B916-108CBA7AC6DF}" emma:medium="tactile" emma:mode="ink">
                <msink:context xmlns:msink="http://schemas.microsoft.com/ink/2010/main" type="inkWord" rotatedBoundingBox="3819,12055 6058,12176 5983,13544 3744,13422"/>
              </emma:interpretation>
              <emma:one-of disjunction-type="recognition" id="oneOf1">
                <emma:interpretation id="interp5" emma:lang="en-US" emma:confidence="0">
                  <emma:literal>and)</emma:literal>
                </emma:interpretation>
                <emma:interpretation id="interp6" emma:lang="en-US" emma:confidence="0">
                  <emma:literal>cmd)</emma:literal>
                </emma:interpretation>
                <emma:interpretation id="interp7" emma:lang="en-US" emma:confidence="0">
                  <emma:literal>cmd</emma:literal>
                </emma:interpretation>
                <emma:interpretation id="interp8" emma:lang="en-US" emma:confidence="0">
                  <emma:literal>(mol)</emma:literal>
                </emma:interpretation>
                <emma:interpretation id="interp9" emma:lang="en-US" emma:confidence="0">
                  <emma:literal>(mal)</emma:literal>
                </emma:interpretation>
              </emma:one-of>
            </emma:emma>
          </inkml:annotationXML>
          <inkml:trace contextRef="#ctx0" brushRef="#br0" timeOffset="417.7019">-395 7905 81,'-19'-8'95,"-4"5"-2,0 10 2,-8 3-54,6 19 0,-5 0-9,7 11-6,-3 5-3,7 10-4,2-2 1,5 5-6,3-3 1,11 2-6,4-3 1,5-2-4,2-5-1,4-2-1,2-3-1,3-6 0,-2-4-3,2-8 1,-4-4-4,1-8-4,1-3-10,-4-14-16,9 5-36,-9-17-47,5 1-3,-9-11-5,1-1-1</inkml:trace>
          <inkml:trace contextRef="#ctx0" brushRef="#br0" timeOffset="1126.1139">-232 8298 103,'-1'17'116,"-2"-1"-3,-3 1-1,6 8-72,-4 4-13,10 8 2,-1-2-9,5 4-3,-1-5-3,0 1 0,-5-9-3,3-3 2,-7-23-3,2 13-2,-2-13-1,1-27-2,2-4-1,3-6-2,4-9 0,3-5-2,3-2 0,4 2 3,0 4-4,2 6 3,1 11-3,0 8 3,0 12-4,0 12 5,-3 11-2,1 8-5,-4 11 4,-3 6-2,-4 5 4,-1 3-3,-6 0 4,0-5-2,-5-5 1,1-6 4,0-8-2,-1-7 1,2-15-1,0 0-2,9-21 1,-1-5-2,4-7 1,2-8-4,7-3 4,0-4-1,2 0-3,2 6 4,-2 6-4,0 9 3,-1 7-4,-2 10 5,-3 10-4,-2 13 4,-1 7-1,-1 10-4,-1 6 4,-4 6-2,-1 3 5,-1 0-5,-3 1 2,0-3-3,-4-4 3,-1-2 1,-1-5-1,0-4 0,-1-8 0,0-1-1,1-6-3,3-13-4,-5 14-9,5-14-12,0 0-29,0 0-66,15-16-2,-9-3-5,7 5-1</inkml:trace>
          <inkml:trace contextRef="#ctx0" brushRef="#br0" timeOffset="2142.8197">990 8449 63,'13'-18'90,"-4"-1"0,-2-3 4,0 5-57,-8-8 3,4 7-3,-13-4-5,5 5-2,-13-2-3,2 7 1,-14 1-8,1 11 3,-12 0-7,4 11-2,-5-1-4,-1 11-2,-1 2-1,2 5-4,2 3 3,5 1-4,4 1 4,8 1 0,4 0-1,12 2 0,5-5-1,11 0 1,8-5-2,11-8-1,6-5 1,8-7-1,3-10-1,4-11 1,0-8 0,0-11-1,-6-8 0,-4-10-1,-6-7-1,-8-6 4,-8-4-4,-7-2 2,-8 0-2,-5 5 3,-6 9-4,-2 10 3,-4 15-1,-1 15-1,1 17 1,0 14 1,4 17-2,2 5 4,3 8-2,5 7 3,2 1-3,6 1-1,2-2 2,3-2-3,-1-3 3,2-1-4,-1-2 3,-1-1-3,-1-3 3,-1 1-2,0-4-2,-1-3-4,4-1-8,-5-9-8,9 3-17,-16-26-26,33 10-58,-19-24-1,8-3-2,-12-18 3</inkml:trace>
          <inkml:trace contextRef="#ctx0" brushRef="#br0" timeOffset="2528.5777">1184 7634 162,'21'1'111,"-5"8"-3,-1 3 0,11 15-65,-5 6-4,15 18-6,-1 2-10,7 14 0,-5 5-6,4 7 1,-7 0-6,-3 5-2,-8-3 0,-7 1-2,-12-3 1,-6 2-4,-9-6-1,-6-4-2,-6-7 0,-3-5 1,-3-7-6,0-9-5,1-3-10,0-15-14,12 7-48,-10-19-50,8 2-2,-5-16-8,0-3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8:15:13.040"/>
    </inkml:context>
    <inkml:brush xml:id="br0">
      <inkml:brushProperty name="width" value="0.1" units="cm"/>
      <inkml:brushProperty name="height" value="0.1" units="cm"/>
      <inkml:brushProperty name="color" value="#808080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C47CA"/>
      <inkml:brushProperty name="fitToCurve" value="1"/>
    </inkml:brush>
  </inkml:definitions>
  <inkml:traceGroup>
    <inkml:annotationXML>
      <emma:emma xmlns:emma="http://www.w3.org/2003/04/emma" version="1.0">
        <emma:interpretation id="{9A7CD896-5026-4182-BC97-AA1132B2D7F2}" emma:medium="tactile" emma:mode="ink">
          <msink:context xmlns:msink="http://schemas.microsoft.com/ink/2010/main" type="writingRegion" rotatedBoundingBox="1951,14474 23782,14053 23847,17413 2016,17835"/>
        </emma:interpretation>
      </emma:emma>
    </inkml:annotationXML>
    <inkml:traceGroup>
      <inkml:annotationXML>
        <emma:emma xmlns:emma="http://www.w3.org/2003/04/emma" version="1.0">
          <emma:interpretation id="{A2222522-5247-430E-BB39-989D7E6A21F8}" emma:medium="tactile" emma:mode="ink">
            <msink:context xmlns:msink="http://schemas.microsoft.com/ink/2010/main" type="paragraph" rotatedBoundingBox="1951,14474 23782,14053 23847,17413 2016,178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B75223-C5A8-46B5-9CBB-8F1B64CD4FAD}" emma:medium="tactile" emma:mode="ink">
              <msink:context xmlns:msink="http://schemas.microsoft.com/ink/2010/main" type="line" rotatedBoundingBox="1951,14474 22769,14072 22815,16467 1998,16869"/>
            </emma:interpretation>
          </emma:emma>
        </inkml:annotationXML>
        <inkml:traceGroup>
          <inkml:annotationXML>
            <emma:emma xmlns:emma="http://www.w3.org/2003/04/emma" version="1.0">
              <emma:interpretation id="{4E49051F-8928-4F84-980A-10646192C094}" emma:medium="tactile" emma:mode="ink">
                <msink:context xmlns:msink="http://schemas.microsoft.com/ink/2010/main" type="inkWord" rotatedBoundingBox="14422,14486 18931,14399 18971,16465 14462,16552"/>
              </emma:interpretation>
              <emma:one-of disjunction-type="recognition" id="oneOf0">
                <emma:interpretation id="interp0" emma:lang="en-US" emma:confidence="0">
                  <emma:literal>famine-motet-mini).</emma:literal>
                </emma:interpretation>
                <emma:interpretation id="interp1" emma:lang="en-US" emma:confidence="0">
                  <emma:literal>famine-motet-mini.</emma:literal>
                </emma:interpretation>
                <emma:interpretation id="interp2" emma:lang="en-US" emma:confidence="0">
                  <emma:literal>famine-motet-minis</emma:literal>
                </emma:interpretation>
                <emma:interpretation id="interp3" emma:lang="en-US" emma:confidence="0">
                  <emma:literal>faming-motet-mini).</emma:literal>
                </emma:interpretation>
                <emma:interpretation id="interp4" emma:lang="en-US" emma:confidence="0">
                  <emma:literal>faming-motet-mini.</emma:literal>
                </emma:interpretation>
              </emma:one-of>
            </emma:emma>
          </inkml:annotationXML>
          <inkml:trace contextRef="#ctx0" brushRef="#br0">12466 298 48,'-30'-2'73,"-7"-3"4,5 7-3,5 8-41,-8 0-1,13 10-4,-5 2-4,9 10 1,-4 5-1,10 13-1,-6-3 2,11 12-2,-5-4 2,7 11-4,-3-6 0,11 6-5,-6-6 0,8-1-2,0-7-2,10 0-2,0-5-3,7-7-2,3-6-1,4-4-2,4-5-6,-1-6-4,7 4-13,-11-18-19,16 12-56,-17-15-18,5 1-3,-32-3-2</inkml:trace>
          <inkml:trace contextRef="#ctx0" brushRef="#br0" timeOffset="1088.7807">12580 941 52,'0'0'83,"-8"35"3,8-35-2,-7 30-38,17 2-4,-8-8-8,11 11-7,-9-5-3,6 7-2,-7-10-3,2 5-1,-8-7-4,3-3-2,0-22-5,-12 30 1,12-30-4,0 0 1,-22 10-4,22-10 1,0 0 0,-15-30-2,15 8 1,0-5-2,2-8 1,3-5-2,3-7 3,2 0-5,-1-2 4,6 2-2,0 5 2,0 2-2,2 8 0,1 7 2,-18 25-3,37-22 4,-37 22-2,42 10 0,-42-10 0,39 37 1,-19-12 1,0 7 0,-5 0 2,0 3-1,-3-5 1,-5 2 1,-4-3 0,-3 1 0,-3-3 0,-2 1 1,5-28-1,-14 37 1,14-37-2,-15 24 0,15-24-1,0 0 0,0 0-1,-5-42-1,15 10-1,0-7-2,7-6 0,0-2-3,3 3 0,2-6-1,3 10 0,-5 6-2,2 12 2,-22 22 1,32-20 1,-32 20 2,27 17 0,-27-17 2,25 50-1,-15-16 3,2 3-1,1 5 2,-1 3-1,-2-6 1,-3 4-1,-2-6-1,0-3-3,-5-4-10,3 5-13,-3-35-31,-10 29-43,10-29-3,0 0-1,0 0-2</inkml:trace>
          <inkml:trace contextRef="#ctx0" brushRef="#br0" timeOffset="2316.9321">13292 1030 214,'-7'-22'110,"7"22"-3,-8-49-5,8 49-76,20-35-10,-20 35-20,32-10-18,-32 10-20,27 20-40,-27-20-22,23 42-3,-16-17 2</inkml:trace>
          <inkml:trace contextRef="#ctx0" brushRef="#br0" timeOffset="2082.5431">13440 1327 65,'-12'27'87,"12"-27"3,-5 40 0,5-40-43,3 47-6,-3-25-10,7 15-6,-2-7-5,5 10-2,-5-6-2,5 6-1,-5-3-2,2 2-1,-4-1-5,1-4 1,-4-4-3,3-5-1,-1-3-8,-2-22-8,0 0-22,0 0-44,0 0-23,18-37-10,-16 2 5</inkml:trace>
          <inkml:trace contextRef="#ctx0" brushRef="#br0" timeOffset="2822.0124">13856 1552 154,'0'0'99,"0"0"3,0 0-3,22 15-64,-22-15-6,27 35-11,-14-13-6,4 10-4,-9 5-3,1 5 2,-11 3-4,-8-1-3,-5 1 1,-7-1-2,-5-2 1,0-7-6,-1-3-4,-1-17-18,16 7-27,13-22-46,-22-5-6,24-19 2,6-11 0</inkml:trace>
          <inkml:trace contextRef="#ctx0" brushRef="#br0" timeOffset="3424.7155">14229 894 111,'-9'45'92,"4"-16"3,0 9-1,5 9-50,-5 0-6,10 12-7,-8-5-8,6 8-3,-6-12-5,6-1-2,-6-12-2,1-5-2,2-32-2,-8 25-1,8-25-3,-5-22 0,5-8-2,0-12-3,5-7-3,-2-8-3,7-5 0,-3-2-1,5 2 0,1 5-1,2 7 2,-3 11 0,5 9 4,-17 30 2,35-27 1,-35 27 2,40 20 1,-18 2 0,-2 8 2,4 9 1,-4 6 1,5 4 2,-5 1-1,-1 2 3,-4-5-4,3 0 4,-9-5-5,4-3 1,-6-4-3,-2-3-1,0-7-5,-2-3-5,-1 0-11,-2-22-18,8 30-47,-8-30-24,0 0-1,0 0-4</inkml:trace>
          <inkml:trace contextRef="#ctx0" brushRef="#br0" timeOffset="3939.9963">14702 951 160,'-12'-27'105,"12"27"-4,4-35-7,-4 35-67,18-29-42,-18 29-68,27-5-13,-27 5-2,0 0-5</inkml:trace>
          <inkml:trace contextRef="#ctx0" brushRef="#br0" timeOffset="4516.557">14793-28 103,'18'34'98,"-18"-34"2,37 47 1,-10-22-55,15 24-3,3-2-7,14 20-5,-5 0-2,11 12-8,-6-2 1,5 7-5,-12-5 2,0 8-3,-12-6-1,-1 8-3,-9-5-3,-3 8 0,-9-3-2,-6 5-1,-7-5-2,-3 0 0,-9-7-3,-5-1 2,-1-9-2,-2-8 3,1-7-7,-4-10 2,3-7-8,1-13-5,11 3-17,3-30-29,0 0-64,0 0-4,0 0 4,25-27-7</inkml:trace>
          <inkml:trace contextRef="#ctx0" brushRef="#br0" timeOffset="3747.186">14877 1374 136,'0'0'102,"5"42"-2,0-17 3,-5-25-68,8 59 0,-11-27-10,8 10-3,-10-4-6,8 1-4,-8-9-3,2 0-3,-2-8-2,5-22-3,-5 27-7,5-27-11,0 0-24,0 0-64,-4-40-1,1 6-5,-2-8 0</inkml:trace>
          <inkml:trace contextRef="#ctx0" brushRef="#br0" timeOffset="8660.3687">16193 1326 1,'-29'-5'64,"29"5"6,-28-15 5,28 15-24,-12-22-2,12 22-7,-2-22-8,2 22-3,0 0-9,22-27-2,0 27-5,-22 0-1,45 0-5,-18 0 0,10 5-2,-5-1-1,3 1 2,-1 0-3,1 5 1,-3-5-3,-2 5 1,-5-5-1,-25-5 0,37 15-1,-37-15-1,0 0 2,24 15-2,-24-15 1,0 0-1,0 0 1,-32-3-2,32 3 1,-47-10 0,15 3-1,-7-3 0,-6 3 0,-4-3 1,-3 2-2,2 3 3,1 3-2,4-3 1,6 5 0,4 2 0,8-2 1,27 0-2,-32 3 1,32-3-1,0 0 1,0 0-1,0 0 1,29 12 0,1-7 0,10 3 0,7-1 1,4 3 0,9-3-1,-1 1 0,3-3-1,-5 0 1,-10-3-1,-7-4 1,-8 2-1,-10-5 1,-22 5 0,0 0-1,0 0 1,-27-20 0,-3 15 0,-7 0-1,-10-2 1,-3 4-2,-1-2 1,-4 3 2,-2-1-2,8 3 2,-1 0-2,11 0 2,4 3-2,5-1 2,8-2-2,22 0 1,0 0 0,0 0-1,0 0 1,15 22-1,20-12 1,12-2-2,7 2 1,15 0-1,5-5 1,6-3 0,-1-2-1,-5-2 1,-17-3-1,-8-3 2,-17 1-1,-32 7 1,25-15-1,-25 15 0,-32-10 0,-3 5 0,-2 3 0,-12-1 0,-1 3 0,-6 0-1,-1 0 2,-3 3-1,6-3 3,4 0-2,8 0 0,5 2 1,8-4 1,29 2 0,-38 0-2,38 0 1,0 0-1,0 0 0,0 0-4,47 12-2,-9 0-15,1-7-34,23 10-47,10-10-7,4-7-7,4-13-5</inkml:trace>
          <inkml:trace contextRef="#ctx0" brushRef="#br0" timeOffset="-6009.4686">6856 842 66,'0'0'88,"0"0"2,0 0 1,-5 30-51,5-30 1,3 47-9,-6-17-5,13 9-2,-8-2-4,11 13-2,-11-6-3,8 6-1,-5-11-5,0 3 1,-2-12-3,-1 0 1,-2-30-3,-2 32 0,2-32-2,0 0 0,0 0 0,-15-30-3,10 3 1,0-5-3,0-5 2,2-8-3,3 1 2,3-6-2,-1 3 2,6 0-1,-1 8 0,1-1 0,4 6 1,-2 9-1,-3 3 1,-7 22 0,20-28-1,-20 28 1,0 0-1,30-12 1,-30 12 0,29 7-1,-6 1 1,-1-1 0,3 3 1,2 2-1,0 3 1,-2 0 0,-3 2 1,0 3 0,-2 5-1,-3 5 2,-4-1-2,2 6 2,-5 0-1,2 4 1,-2-2-1,0 5 1,-5-2 0,2-5 0,-2-1 0,0 1-1,0-6 0,-3 1 0,1-5-1,-3-3 0,0-22-1,2 30-3,-2-30-6,0 0-10,13 25-23,-13-25-71,0 0-4,24-40-4,-4 18-4</inkml:trace>
          <inkml:trace contextRef="#ctx0" brushRef="#br0" timeOffset="-4917.9115">7947 1053 94,'0'0'97,"0"0"3,0 0-1,0 0-53,0 0-2,30-20-10,4 25-5,-2-13-5,13 11-7,-3-3-3,7 2-3,1 1-5,2-1 0,-5 1-4,-3-3 0,-2 2-4,-5-2-5,-2 8-12,-13-13-19,10 15-56,-32-10-17,28 4-4,-28-4-4</inkml:trace>
          <inkml:trace contextRef="#ctx0" brushRef="#br0" timeOffset="-5231.121">8192 783 47,'0'0'86,"-3"-27"-2,3 27 5,0 0-46,0 0 2,0 0-10,0 0-5,0 0-4,3 37-3,4-5 0,-9-2-3,9 7-1,-9-3-4,7 4-1,-10-4-3,5 1 0,-5-6-4,5 4 0,-5-4-1,2 3-2,1-2 0,2-3-2,-3-4 0,3 1 0,0-24 0,3 32-1,-3-32-1,0 0-4,0 0-5,0 0-8,0 0-15,7-24-26,-7 24-55,8-32-2,-8 32-2,-10-50 0</inkml:trace>
          <inkml:trace contextRef="#ctx0" brushRef="#br0" timeOffset="-2153.9866">10546 142 17,'13'-24'72,"-13"24"3,2-30 1,-2 30-33,-7-22-1,7 22-9,0 0-4,0 0-1,-32-25-4,32 25-2,-30-3-4,30 3 1,-42-2-5,20 4-1,-8-4-2,0 4-1,-9-4-1,-1 7-1,-7-8 1,-2 6-1,-11-1 0,-1 1-1,-6 2 0,0 0-1,-2 2-1,-1 3 0,-1 0 0,6 5 0,1-3-2,7 3 2,3 0-2,2 5 1,5-6-1,5 6-1,-3 3-1,3-4-1,0 6-1,3-3 0,-3 1 1,4 1-1,1-1 0,3-1 1,7-5 0,2-2 1,25-15-1,-30 22 1,30-22-1,0 0 0,0 0-1,0 0 2,35 18-1,-8-16 1,13-2 1,11 0 0,6 0 1,8 0-1,6-2 2,11 4 0,0-2-1,7 5 0,-5-3-1,0 6 0,-2 2-1,-6 0 0,-9 7 1,-8 0-5,-9 3 4,-13 0-5,-10 2 5,-10 3-5,-7-3 5,-7 3-5,-3-25 4,-20 42 1,3-20-1,-10 0 0,-8 3 0,-12 5 0,-8 2 0,-6 5-2,-9 5 0,-6 0 0,-1 8 0,-5-1 1,6 1-2,2-1 3,2-2-2,7-5 1,9-2-1,9-6 2,7-6-1,5-6 0,13-7 0,22-15 0,-25 19 2,25-19-1,0 0 2,25 13 1,0-16 0,12 1 2,7-6 1,16 1 1,9-5-1,13 2 1,4-5-1,8 3-1,3-3-2,-1 2 1,1 1-2,-3 2 1,-10-2-1,-5 4 0,-10-2 1,-5 5-1,-4-2 2,-8 5-1,-8-3 0,-4 5-1,-5-3 1,-8 3-2,-3-2 1,-24 2 0,30-3-2,-30 3 1,0 0-2,22-10-2,-22 10-4,0 0-4,0 0-11,0 0-14,35-2-26,-35 2-58,0 0-3,0 0-1,0 0 1</inkml:trace>
          <inkml:trace contextRef="#ctx0" brushRef="#br0" timeOffset="-654.3904">10759 936 120,'30'-22'95,"4"5"5,11 2-4,7-5-56,17 15-1,3-7-12,12 9-6,-5 3-6,5 3-4,-10-3-4,1 5 0,-9-3-3,-4-2-1,-10-2-1,-2-1-1,-11-4-3,-7-1-9,3 8-16,-35 0-47,35-17-31,-35 17-2,15-25-5</inkml:trace>
          <inkml:trace contextRef="#ctx0" brushRef="#br0" timeOffset="-1001.2913">11761 291 27,'0'0'76,"-20"-37"3,20 37 0,-32-35-34,7 15-3,25 20-11,-44-37-7,44 37-4,-47-30-4,24 21-1,-4-1-3,3 7 2,-4 3-2,4 5 1,-6 3-1,5 9 0,-5-5-1,6 10 0,-1-2-1,5 5 0,0-3-2,8 5 1,0 1 0,7 1 0,0 1 0,5 5 0,0 4 0,5 8-3,0-2 3,5 4-4,-3 3 2,5 5-3,1 0 2,2 2-3,-3-4 0,5 4 2,-4-4-2,-1-1 0,0 0-1,-4-2-1,-1-2 0,1-3 1,-3-5-1,0-8-1,-3-1 1,3-6-1,0-5 1,-5-22-1,7 30-3,-7-30 0,0 0-4,0 0-5,18 22-10,-18-22-13,0 0-26,0 0-53,0 0-2,-18-27-2,18 27 3</inkml:trace>
          <inkml:trace contextRef="#ctx0" brushRef="#br0" timeOffset="-16989.81">618 565 75,'5'-27'90,"-3"-3"0,-2-4 2,5 7-48,-12-13-6,12 13-6,-13-3-9,6 8-2,-8-3-3,10 25-3,-22-37-1,22 37-2,-30-35-2,30 35-1,-34-34-3,34 34 0,-33-37-2,33 37-1,-34-37 0,34 37-2,-35-40 1,35 40-1,-42-35 0,20 20 0,-3 3 1,0 0-2,-2 7 2,2 2 1,-2 3-1,0 5 0,0 5 0,0 7 2,2 6-3,5 4 3,-2 5-2,4 8 2,1-1-2,5 3 2,2 3-1,2 4 1,4-2 1,1 5-2,-2 0 0,3 5-3,2 0 4,2 5-4,1 5 3,-1 2-3,1 3 1,1 2-1,1 0 1,3 3 2,-6-3-4,3-2 3,-2-6-2,2-6 1,0-3-1,-3-8 1,1-4-2,-3-8 1,0-5 1,0-5-1,-3-5 0,3-22 0,-10 33 0,10-33 1,-12 22-1,12-22 1,0 0-2,0 0-2,0 0-6,0 0-7,0 0-17,10-30-27,14 20-52,-16-19-6,12 1-1,-15-14-4</inkml:trace>
          <inkml:trace contextRef="#ctx0" brushRef="#br0" timeOffset="-16603.564">-263 941 82,'-32'-32'87,"20"10"5,12 22-5,-10-37-40,10 37-3,17-30-7,6 25-7,-23 5-6,49-10-5,-17 5-4,10 10-2,-2-5-5,7 3-1,2 2-2,3-3-1,-2-2 0,-1 0-2,1-2 0,-6-1-2,1 1-1,-3-3-6,-5 7-8,-10-4-12,8 17-23,-35-15-52,37 19-5,-37-19-3,25 13-4</inkml:trace>
          <inkml:trace contextRef="#ctx0" brushRef="#br0" timeOffset="-15247.4817">1288 867 34,'0'0'83,"-17"30"4,12-8-1,5-22-43,-7 62-4,2-25-3,15 15-5,-13-3-4,13 13-2,-5-10-6,5 7 0,-5-12-6,2 5-1,-2-12-3,0 0 0,0-13-1,0-2-1,-5-25-1,2 27-2,-2-27 1,0 0-3,3-37 2,-1 2-2,1-10 0,2-9-2,0-10 1,5-6 0,2-1-1,3 2 0,5-1 0,2 8-1,5 10 2,0 10-2,3 10 1,2 12-1,-2 16 1,0 11-1,-1 13 1,-4 14 0,-3 8 0,-2 15 2,-8 5 0,1 10 2,-8-3-1,0 0 2,-3-4-2,-2-8 2,-2-10-2,2-13 1,0-12-2,0-22 1,0 0-1,7-24 0,0-18 0,1-10-2,2-13 2,2-11-4,5-6 2,3-2-3,2 0 1,6 5-1,-1 14 1,3 9-1,2 14 2,-3 12-1,-1 15 1,-1 13 0,-2 14 0,-6 15 1,4 8-1,-4 9 2,-1 8-2,2 5 2,-6 5 0,-1 2 0,-1 3-1,-4-3 2,-4-2-2,1-5 1,-5-3-1,-2-2 1,-3-7-2,0-5 0,0-6-3,-5-7-3,5 3-7,5-30-7,-7 45-19,7-45-38,-5 27-33,5-27-3,0 0 0,0 0-3</inkml:trace>
          <inkml:trace contextRef="#ctx0" brushRef="#br0" timeOffset="-16104.6229">1184 83 55,'-27'20'84,"-7"0"1,-1 4 3,-5-1-42,11 14 3,-11-8-12,10 16-6,-2-3-5,5 15-5,-3-3-2,11 11-6,-6-4 2,8 14-5,-3-6 1,10 7-3,-3-1 1,11-1-4,0 3 1,6-1-1,9-2-1,4-2 0,3-3-1,2-4 0,5-1-1,1-5 0,-1-4-1,3-6 1,-8-7-3,3-2-1,-1-5-6,-4-13-6,7 3-12,-27-25-18,50 17-52,-50-17-18,44-17 1,-31-11-6</inkml:trace>
          <inkml:trace contextRef="#ctx0" brushRef="#br0" timeOffset="-14811.6893">2495 1382 80,'5'42'92,"-5"-18"1,0 13 0,-10-2-60,10 17 2,-10-5-8,8 12-3,-8-7-4,3 8-6,-8-11 0,5-2-6,-2-12 1,2-3-6,-3-7-1,13-25-14,0 0-17,0 0-42,0 0-30,-5-52-5,18 10-3</inkml:trace>
          <inkml:trace contextRef="#ctx0" brushRef="#br0" timeOffset="-14177.8348">2802 1020 54,'-7'30'81,"-1"2"2,3 8-26,-7-8-12,19 17-4,-7-9-8,13 14-1,-11-9-7,13 7-3,-10-10-3,7 5-1,-9-12-4,2-1-2,-5-12 0,0-22-3,0 23-1,0-23-3,-3-27-1,3-8-2,0-15-1,0-11-4,0-11 1,3-7-3,-1 2 2,3 0-3,3 8 3,4 7-1,3 15 1,0 8 1,7 14 1,5 13 1,5 12 0,3 9 0,-1 11 2,6 12 0,-3 1 3,5 9 0,-5 2 0,0 3 2,-4-2 0,-1 2 1,-8-5-1,1 2 1,-5 1-3,-3 2 1,-4-3-3,-6 3 1,-4-2-3,-3 2 0,-5-3-4,-3-4-5,1-1-9,-8-16-14,17 4-35,-2-27-46,0 0 1,-7-35-6,12-4 2</inkml:trace>
          <inkml:trace contextRef="#ctx0" brushRef="#br0" timeOffset="-13306.8063">4756 1043 122,'0'0'103,"15"-37"0,-15 37-3,44-42-73,-4 29 0,0-4-9,7 9-8,0 6-5,-3 4-6,1 13-11,-13-2-12,0 11-26,-32-24-46,30 42-4,-30-42-2,-5 30-2</inkml:trace>
          <inkml:trace contextRef="#ctx0" brushRef="#br0" timeOffset="-13747.7988">3475 88 100,'17'44'96,"5"8"-1,6 15 3,-6 5-59,22 24-3,-7-4-2,15 17-11,-7-3 1,9 15-6,-14 0-1,2 8-7,-12-5 2,-1-1 0,-11-4-4,-3-3 0,-15-7-2,-5-5-3,-10-12 1,-5-6-4,-7-9 1,-3-3-3,-5-10-1,-2-12-4,10-7-10,-5-23-13,17 3-31,15-25-54,0 0-4,-7-59-1,34 12-5</inkml:trace>
          <inkml:trace contextRef="#ctx0" brushRef="#br0" timeOffset="-13080.5354">4677 1335 65,'-22'27'103,"22"-27"0,24-20-1,9-10-41,21 10-34,3-7 0,20 5-11,-3 2-7,5 5-11,-2 13-11,-11-3-22,1 15-62,-17-5-4,-11 2-5,-12-7-1</inkml:trace>
          <inkml:trace contextRef="#ctx0" brushRef="#br0" timeOffset="-6769.5551">5980 793 33,'0'0'85,"-14"27"-2,14-27 2,-8 35-50,8-35 1,-5 37-9,5-37-4,-2 49-2,-1-24-2,6 7 0,-8-7-1,5 10 0,-5-11-3,5 3 0,-5-2-5,5 0 0,0-25-2,-5 39 1,5-39-1,-5 35-2,5-35 1,-2 25-2,2-25 1,0 0-1,0 0 0,0 0-2,0 0 0,7-40 0,-2 13 0,0-8-1,2-4-1,1-6-1,-3-4 1,2 2-1,0 0 1,1 2-2,-1 3 2,1 5-2,-1 8 1,1 6 0,-8 23 0,14-27-1,-14 27 1,23 3-1,-23-3 1,24 24 0,-24-24 0,33 45 1,-16-18-1,0 3 2,1 2-1,-1 0 1,-2 5 0,0 3 1,-3-3-2,0 0 1,-2 2 0,-2-1-1,-3-1 1,-3-8-1,0-4 0,-2-25 0,-2 35 0,2-35 0,0 0 2,0 0-1,0 0-1,-17-35 1,14 0-1,3-9-1,0-6-1,3-6 0,2 4-1,0-3 0,2 8 1,3 3-2,0 9 3,-3 10-2,-7 25 1,18-27 0,-18 27 2,24 0-2,-24 0 1,30 32 0,-15-7-1,2 7 1,3 3 0,0 7 1,-3 0-1,0 0 2,1 2-2,-4 1 2,-1 0-1,2-3 2,-5 0-4,-1 0 3,-1 0-2,-1-5 1,-4-5-2,-1-5-1,1-2-7,-3-25-8,0 32-13,0-32-26,0 0-56,10-27-4,-10 27 0,24-57-4</inkml:trace>
        </inkml:traceGroup>
        <inkml:traceGroup>
          <inkml:annotationXML>
            <emma:emma xmlns:emma="http://www.w3.org/2003/04/emma" version="1.0">
              <emma:interpretation id="{FE456010-7CF6-4979-BCF3-98960D3CDD4E}" emma:medium="tactile" emma:mode="ink">
                <msink:context xmlns:msink="http://schemas.microsoft.com/ink/2010/main" type="inkWord" rotatedBoundingBox="19390,14253 22771,14187 22800,15650 19418,15715"/>
              </emma:interpretation>
              <emma:one-of disjunction-type="recognition" id="oneOf1">
                <emma:interpretation id="interp5" emma:lang="en-US" emma:confidence="1">
                  <emma:literal>PART</emma:literal>
                </emma:interpretation>
                <emma:interpretation id="interp6" emma:lang="en-US" emma:confidence="0">
                  <emma:literal>PARTY</emma:literal>
                </emma:interpretation>
                <emma:interpretation id="interp7" emma:lang="en-US" emma:confidence="0">
                  <emma:literal>PARTS</emma:literal>
                </emma:interpretation>
                <emma:interpretation id="interp8" emma:lang="en-US" emma:confidence="0">
                  <emma:literal>PARTI</emma:literal>
                </emma:interpretation>
                <emma:interpretation id="interp9" emma:lang="en-US" emma:confidence="0">
                  <emma:literal>PEART</emma:literal>
                </emma:interpretation>
              </emma:one-of>
            </emma:emma>
          </inkml:annotationXML>
          <inkml:trace contextRef="#ctx0" brushRef="#br1" timeOffset="340682.4763">17319-12 121,'-27'-15'84,"27"15"0,-13 30-2,3-8-52,8 18-1,-1-3-5,3 15-4,-2-5-3,2 7-1,-5 1-3,5 1 0,-5-1 3,3 4-6,-8-2 3,5 2-5,-5 6 4,2 2-5,-2 2 5,1 0-5,-4-7-2,6-8 2,-3-4 0,5-11 0,-2-14 1,7-25 0,0 0 0,0 0-2,0 0 0,-18-37-1,13 0-1,3-10-1,-1-10-2,1-12 2,7-10-8,0-3 4,2-7-4,6 0 4,1 0-4,1 5 4,0 5-4,5 7 1,-5 10 6,2 5-3,0 10 2,1 8-1,-1 4 1,0 8-2,3 2 2,-20 25-1,42-25-1,-17 20 2,2 8-2,0 2 2,5 7-2,3 3 2,0 5-3,2 2 3,-3 0-3,-1 3 2,-4 0 0,-2-1 0,-4 1-1,-6 0 1,-7 0 1,-5 2-3,-8-2 3,-4 2-2,-5-2 2,-6-3-1,-6 3 1,-6-6 0,-5 1-2,-2 0 2,-5-5-2,0 0 2,2-3-2,1-2 2,4 0-3,3-5-2,7 2-5,25-7-8,-22 8-15,22-8-31,0 0-40,42-28-8,0 21 0,3-8-4</inkml:trace>
          <inkml:trace contextRef="#ctx0" brushRef="#br1" timeOffset="341423.4875">17789 1042 43,'-13'37'68,"13"-37"5,-14 39-1,14-39-21,-15 40-5,15-40-5,-13 32-3,13-32-5,0 0-5,0 0-3,0 0-2,0 0-2,-5-35-3,10-7-2,5-5-4,0-14 0,5-4-4,-3-14-4,8-5 2,0-5-5,2 0 2,3-5-5,5 0 4,-3 0-5,7 5 5,6 5-1,0 7-1,-1 13 1,-4 14 0,2 16 0,-7 16-1,-1 16 1,-6 19-1,-6 10 0,-7 13 2,0 5-1,0 6 1,-6 6 0,4 0 2,-6 0-2,3 0 2,-2 0 4,2 5-2,-5 2 1,-5 3-3,-3 0 3,1 2-4,-3 0 4,0-2-5,-2-8 0,2-9-3,2-11 3,4-9-1,4-30-2,0 0-1,0 0-6,22-25-8,-5-2-11,-12-15-18,15 12-29,-18-12-37,6 13-1,-16-8 1,8 37 2</inkml:trace>
          <inkml:trace contextRef="#ctx0" brushRef="#br1" timeOffset="341792.718">17895 757 125,'0'0'92,"0"0"5,0 0-1,-20-25-37,20 25-13,25-22-11,-3 12-9,-22 10-7,47-24-5,-19 14-5,4 2-4,2 3-2,1 3-4,2 2-3,-2-5-6,2 5-14,-12-15-26,14 8-52,-17-13-2,8 0-4,-13-10 0</inkml:trace>
          <inkml:trace contextRef="#ctx0" brushRef="#br1" timeOffset="342543.4776">18598 218 138,'-13'37'88,"3"8"3,0 2 0,5 14-62,-4-4 5,9 15-12,-5-3 1,2 6-6,-2-4 2,5 3-5,-10-12-2,10-2 0,-5-16 0,3-4-1,-1-11 0,3-29 0,0 0-1,0 0-3,8-24 1,-1-16-3,-2-12-1,5-12 1,-2-10-9,4-8 6,0 0-7,1-2 6,-1 5-5,0 3 5,6 6-6,-1 6 5,3 7 1,2 10-2,3 10 2,4 12 1,-1 8 0,4 9-1,-2 13 0,-1 8 0,1 7 0,-3 4 1,-2 8-3,-8 3 1,-2 2-1,-8 0 0,-4-2-1,-6-5 0,-4-3-2,7-27 1,-32 37 0,7-27-3,-5-8 0,-2-4 0,0-3 2,0-3-1,0 4 2,2-1-2,3 5 3,5 2 1,22-2 1,-25 17 0,25-17 1,2 37 2,8-14-1,10 4 5,0 3 2,7 2-4,0 2 4,8 6-3,-5 0 3,2 4-5,-5 1 4,-2 2-7,-1 0 1,-4 2 1,-5-2-2,-5-2 0,-3-3-1,-4 0 1,-6-8-1,1-4 1,-3-3-3,5-27-1,-10 37-6,10-37-9,0 0-21,0 0-43,0 0-30,7-59-3,13 12-1,-5-22 1</inkml:trace>
          <inkml:trace contextRef="#ctx0" brushRef="#br1" timeOffset="343131.9461">18909 151 205,'0'0'113,"-5"-42"1,28 25 0,1-18-59,38 15-7,5-14-12,32 9-9,10-12-7,19 10-6,11-8-4,12 5-2,0 6-4,-5-3-8,-8 7-8,-22-5-15,-7 18-26,-42-13-65,-13 22-4,-54-2-6,0 0-1</inkml:trace>
          <inkml:trace contextRef="#ctx0" brushRef="#br1" timeOffset="342864.297">19421-74 186,'13'30'105,"-18"0"0,7 21 0,-12-1-66,15 27-3,-10-3-6,8 15-10,-8 0-4,2 5-7,3-3 0,-2 1-5,2-3 2,2-5-4,1-2-2,2-8 0,0-10 0,2-12 1,-2-12-4,-2-18-3,-3-22-7,0 0-16,24-17-25,-24-30-51,13-5-6,-21-20 0,11 0-1</inkml:trace>
        </inkml:traceGroup>
      </inkml:traceGroup>
      <inkml:traceGroup>
        <inkml:annotationXML>
          <emma:emma xmlns:emma="http://www.w3.org/2003/04/emma" version="1.0">
            <emma:interpretation id="{043FB8F4-D0AE-4F38-B136-049758A9694E}" emma:medium="tactile" emma:mode="ink">
              <msink:context xmlns:msink="http://schemas.microsoft.com/ink/2010/main" type="line" rotatedBoundingBox="19315,16117 23842,16141 23835,17448 19308,17424"/>
            </emma:interpretation>
          </emma:emma>
        </inkml:annotationXML>
        <inkml:traceGroup>
          <inkml:annotationXML>
            <emma:emma xmlns:emma="http://www.w3.org/2003/04/emma" version="1.0">
              <emma:interpretation id="{8B575FA7-E331-45E6-A226-D8B1B263497B}" emma:medium="tactile" emma:mode="ink">
                <msink:context xmlns:msink="http://schemas.microsoft.com/ink/2010/main" type="inkWord" rotatedBoundingBox="19315,16117 23842,16141 23835,17448 19308,17424"/>
              </emma:interpretation>
              <emma:one-of disjunction-type="recognition" id="oneOf2">
                <emma:interpretation id="interp10" emma:lang="en-US" emma:confidence="1">
                  <emma:literal>REUSED</emma:literal>
                </emma:interpretation>
                <emma:interpretation id="interp11" emma:lang="en-US" emma:confidence="1">
                  <emma:literal>RE USED</emma:literal>
                </emma:interpretation>
                <emma:interpretation id="interp12" emma:lang="en-US" emma:confidence="0">
                  <emma:literal>REUSE D</emma:literal>
                </emma:interpretation>
                <emma:interpretation id="interp13" emma:lang="en-US" emma:confidence="0">
                  <emma:literal>R EUSED</emma:literal>
                </emma:interpretation>
                <emma:interpretation id="interp14" emma:lang="en-US" emma:confidence="0">
                  <emma:literal>REusE D</emma:literal>
                </emma:interpretation>
              </emma:one-of>
            </emma:emma>
          </inkml:annotationXML>
          <inkml:trace contextRef="#ctx0" brushRef="#br1" timeOffset="344695.8698">17178 2120 167,'0'0'94,"0"0"-2,-15 22 2,15 15-52,-10 3-12,13 14-9,-8 3-4,2 15-3,-2-5-4,3 5 1,-3-8-3,0-7 1,-5-13-2,3-4 0,-3-18-1,10-22-1,0 0-2,-28-30 0,19-12-2,-1-14-2,2-14 0,-2-9-1,5-5 0,0 0 0,3 2 1,4 8 3,3 10-6,3 7 6,4 7-5,3 13 7,5 5-7,5 10 9,-1 7-9,6 8 4,0 7 0,4 5 0,1 4 4,-3 9-8,0 4 8,-2 5-8,-8 3 7,-5 0-6,-7 2 6,-5 0-6,-10-2 2,-5-6 0,-7 1 0,-8-8-1,-2-4-1,-5-3 1,0-5-1,-3-3-1,3 1 1,0-1 0,7 3 0,3 5 1,22-10-2,-22 35 3,27-11 0,5 3 2,9 1-1,6 4 2,7-3-1,3 4 1,-1-1 1,1 5-1,-3-2-1,-5 4-1,-7 3 0,-2 3 0,-9-1-1,-4-2 1,-5-2-3,-5-6-1,0-4-5,5-30-8,-12 35-15,12-35-26,0 0-45,-12-32-5,22 9 0,-5-16 1</inkml:trace>
          <inkml:trace contextRef="#ctx0" brushRef="#br1" timeOffset="345105.0437">17893 1855 193,'0'0'98,"24"38"0,-14-1-5,-15 7-57,13 20-10,-13 6 2,7 9-12,-9-2 0,7 4-6,-8-7 1,8-2-1,-5-13-2,5-4 0,0-16-4,3-6 1,2-9-3,-5-24 1,22 33-2,-22-33 1,40 14-2,-13-11 2,5-1 0,5-2 0,5 0 0,3 3 0,2-6 0,-3 1-2,3-3 2,-7 2-5,-5 1-1,-8-5-8,0 2-9,-17-18-19,-10 23-48,17-29-23,-17 29-2,-15-45 0</inkml:trace>
          <inkml:trace contextRef="#ctx0" brushRef="#br1" timeOffset="345354.885">17853 2568 158,'-22'-15'105,"22"15"2,5-32-2,7 5-52,18 22-13,2-15-13,17 10-9,6-2-11,4-1-12,10 8-11,-12-10-19,10 13-41,-15-18-29,-5 8-2,-17-15 0,-8 2 0</inkml:trace>
          <inkml:trace contextRef="#ctx0" brushRef="#br1" timeOffset="345606.6381">17920 2036 218,'0'0'111,"0"0"2,0 0 0,2-32-76,35 22 1,5-15-20,20 5 1,8-4-18,6 1-2,8 4-20,-9-6-14,9 20-36,-23-10-40,-1 13 3,-23-3-7,-10 7 6</inkml:trace>
          <inkml:trace contextRef="#ctx0" brushRef="#br1" timeOffset="346205.0663">18654 2034 113,'-2'-25'91,"2"0"-1,0 25 2,-7-40-48,7 40-1,0 0-13,0 0-8,0 0 0,5 55-5,-13-18 2,8 15-5,-5 2 1,8 13-5,-6-3 1,6 8 0,-1-5-3,6 2-2,-1-7-1,5-3-1,3-7-2,2-7 1,8-6-2,5-6 1,5-9-2,4-6 2,1-8-1,2-5 2,0-10-2,2-8 2,-4-7 0,-6-7-1,-1-12 2,-4-3-1,-4-10 1,-5-5-3,-5-13 4,-5-1-5,-8-8 4,-4-1-3,-3 1-2,-3 0 4,-7 7-5,1 11 5,-1 11-7,-5 11 6,3 11-12,17 28 1,-25-27-10,3 22-13,22 5-24,0 0-59,-23 27 2,23-27-6,0 0 5</inkml:trace>
          <inkml:trace contextRef="#ctx0" brushRef="#br1" timeOffset="346736.3414">19748 1789 237,'0'0'112,"-37"-15"-1,37 15-3,-28-5-76,28 5-14,0 0-7,-29 34-3,6-9 0,1 5-6,-5 5 3,-5 4-5,0 3 3,0 3-3,2-6 3,8-4-6,9-3 2,6-10 1,7-22 1,10 30-1,14-20 0,9-5 0,9 2 1,7 3-1,3 3 0,0 4-1,2 8 1,-4 7 0,-11 2-1,-4 6 1,-10 4 0,-8 3 2,-9 0 0,-6 0 3,-7-5-2,-5 3 4,-7-8 0,-3 3 0,-5-8 1,-2 0 0,-7-5 0,-1 0-1,-7-7-1,5 2-2,-8-9 0,8-3 0,0-13-1,2-7-4,3-4-4,-2-19-6,14 1-6,-5-15-12,23 10-24,-18-20-54,25 13-14,-3-13 0,21 7 0</inkml:trace>
          <inkml:trace contextRef="#ctx0" brushRef="#br1" timeOffset="347645.0069">19832 2046 272,'0'-22'123,"5"-18"-8,20 15-3,2-14-83,25 9-9,12-2-16,8 7 0,2 8-13,-2 4-6,2 18-17,-22-7-51,5 17-31,-23-5-4,-2 7-2,-32-17-4</inkml:trace>
          <inkml:trace contextRef="#ctx0" brushRef="#br1" timeOffset="347387.2842">19953 2568 214,'-35'0'118,"35"0"-1,0-22-2,28 14-77,-4-14-9,26 7-12,2-7-7,12 2-7,3 5-11,-5-2-10,4 14-20,-26-19-28,7 20-48,-25-11 1,-22 13-3,0 0 3</inkml:trace>
          <inkml:trace contextRef="#ctx0" brushRef="#br1" timeOffset="347119.6254">19998 1796 168,'0'0'109,"24"15"-5,-9 12 2,-12-2-57,9 29-19,-12 6-2,10 19-15,-15 7 4,7 6-9,-14 4 4,5 1-4,-6-6-3,3-4 2,-2-13-3,7-7 2,0-13-2,8-7 1,2-10-2,4-4 2,4-11-2,-13-22 1,37 29-2,-15-24 0,5-2 0,3-1 0,2-7 0,3-2-1,-3-3-4,0-2-4,0 4-12,-12-14-24,15 15-74,-23-21-5,-12 28-1,12-49-2</inkml:trace>
          <inkml:trace contextRef="#ctx0" brushRef="#br1" timeOffset="348596.3978">20737 1813 161,'-17'28'103,"9"-1"0,8 12-1,-9 6-64,18 22-10,-6 4-6,9 14-7,-7-4-2,8 8-1,-11-7-1,3-1 2,-5-11-3,-3-8 1,-4-15-3,5-8-1,-8-12-1,5-4-1,5-23-2,0 0-1,0 0-1,-22-5-1,17-20 0,0-7 1,-3-10 0,3-15 0,0-10 1,3-10-2,-1-4 2,6-6-1,2-2-2,2 5 3,6 0-2,4 10 4,5 4-3,0 11 4,3 10-3,2 9 4,3 8-1,5 7-1,-3 8-1,2 12-1,1 7 1,5 8-1,2 10 0,5 5 1,-3 7-2,3 10 0,0 2 4,0 11-4,-2-1 3,-1 6-3,-7-1 2,-2 5-4,-5-2 4,-3 0-2,-7-8-1,-6-7 1,-6-2 0,-6-5-1,-7-3 1,-4-5 0,-11-3-1,-5 1 1,-7 2-1,-10 5 1,-8-2-2,-4 0 3,-10 2-3,-1 0 3,-6-2-3,4-3 3,0-5 0,5-5-1,8-5 2,4-4-2,13-8 1,5-8-2,10-2-1,22 5-6,-30-17-6,30 17-11,-2-22-21,-6 0-52,8 22-32,18-23-3,-18 23 0</inkml:trace>
        </inkml:traceGroup>
      </inkml:traceGroup>
    </inkml:traceGroup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45:24.58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E83302E2-05CE-42DF-A1D4-6239F3FCD400}" emma:medium="tactile" emma:mode="ink">
          <msink:context xmlns:msink="http://schemas.microsoft.com/ink/2010/main" type="writingRegion" rotatedBoundingBox="11593,12370 16325,10993 17010,13347 12278,14724"/>
        </emma:interpretation>
      </emma:emma>
    </inkml:annotationXML>
    <inkml:traceGroup>
      <inkml:annotationXML>
        <emma:emma xmlns:emma="http://www.w3.org/2003/04/emma" version="1.0">
          <emma:interpretation id="{582AD5C1-E2C7-401E-8F84-049C57E4CAFD}" emma:medium="tactile" emma:mode="ink">
            <msink:context xmlns:msink="http://schemas.microsoft.com/ink/2010/main" type="paragraph" rotatedBoundingBox="15454,11707 16083,11707 16083,11840 15454,1184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CD8B423-3667-4A9C-A05D-593C3003647C}" emma:medium="tactile" emma:mode="ink">
              <msink:context xmlns:msink="http://schemas.microsoft.com/ink/2010/main" type="inkBullet" rotatedBoundingBox="15447,11807 16074,11672 16090,11745 15462,11881"/>
            </emma:interpretation>
            <emma:one-of disjunction-type="recognition" id="oneOf0">
              <emma:interpretation id="interp0" emma:lang="en-US" emma:confidence="0">
                <emma:literal>I</emma:literal>
              </emma:interpretation>
              <emma:interpretation id="interp1" emma:lang="en-US" emma:confidence="0">
                <emma:literal>•</emma:literal>
              </emma:interpretation>
              <emma:interpretation id="interp2" emma:lang="en-US" emma:confidence="0">
                <emma:literal>-</emma:literal>
              </emma:interpretation>
              <emma:interpretation id="interp3" emma:lang="en-US" emma:confidence="0">
                <emma:literal>_</emma:literal>
              </emma:interpretation>
              <emma:interpretation id="interp4" emma:lang="en-US" emma:confidence="0">
                <emma:literal>s</emma:literal>
              </emma:interpretation>
            </emma:one-of>
          </emma:emma>
        </inkml:annotationXML>
        <inkml:trace contextRef="#ctx0" brushRef="#br0">238 94 27,'-13'-8'65,"-4"0"5,17 8-25,-22-9-1,22 9-7,0 0-3,0 0-6,0 0-2,15-13-3,4 12-3,1-5 2,4 4 0,1-5-1,4 6-2,-3-5-3,4 2-1,0-2-1,3 2-4,-2-1-2,1 1-4,-4 0 0,-2 2-2,-3 1 0,-4-1-2,-6 2 0,-13 0-1,15 3 2,-15-3 1,0 0 1,0 0 1,0 0 0,-13 10 1,13-10-1,-26 7 2,7-1-3,0 0 1,-4 0-4,-1 1 2,-2 0-3,1 0 3,0 1-3,1-3 1,-1 3 0,-1-1 0,-2-1 1,-7 1 0,-3-1 0,-3-1 0,-3 1 2,1 0-1,1-3 0,6 1 0,7-2-1,11-1 0,18-1-2,0 0 0,20-1-2,11-4-1,11 4-4,4-5-4,9 5-9,-4-8-18,4 7-47,-8-5-23,-8-1 1,-10-3-8</inkml:trace>
      </inkml:traceGroup>
    </inkml:traceGroup>
    <inkml:traceGroup>
      <inkml:annotationXML>
        <emma:emma xmlns:emma="http://www.w3.org/2003/04/emma" version="1.0">
          <emma:interpretation id="{0B271061-5CE5-4346-9654-16D3C5C8C9AD}" emma:medium="tactile" emma:mode="ink">
            <msink:context xmlns:msink="http://schemas.microsoft.com/ink/2010/main" type="paragraph" rotatedBoundingBox="11769,12027 14678,12335 14563,13420 11654,131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5DF484-1B48-4694-ADFB-BC1EDF1520DE}" emma:medium="tactile" emma:mode="ink">
              <msink:context xmlns:msink="http://schemas.microsoft.com/ink/2010/main" type="line" rotatedBoundingBox="11769,12027 14678,12335 14563,13420 11654,13112"/>
            </emma:interpretation>
          </emma:emma>
        </inkml:annotationXML>
        <inkml:traceGroup>
          <inkml:annotationXML>
            <emma:emma xmlns:emma="http://www.w3.org/2003/04/emma" version="1.0">
              <emma:interpretation id="{3732D666-E480-4547-80AA-7E04116B297F}" emma:medium="tactile" emma:mode="ink">
                <msink:context xmlns:msink="http://schemas.microsoft.com/ink/2010/main" type="inkWord" rotatedBoundingBox="11769,12027 14678,12335 14563,13420 11654,13112"/>
              </emma:interpretation>
              <emma:one-of disjunction-type="recognition" id="oneOf1">
                <emma:interpretation id="interp5" emma:lang="en-US" emma:confidence="0">
                  <emma:literal>oomph</emma:literal>
                </emma:interpretation>
                <emma:interpretation id="interp6" emma:lang="en-US" emma:confidence="0">
                  <emma:literal>Oomph</emma:literal>
                </emma:interpretation>
                <emma:interpretation id="interp7" emma:lang="en-US" emma:confidence="0">
                  <emma:literal>oomph.</emma:literal>
                </emma:interpretation>
                <emma:interpretation id="interp8" emma:lang="en-US" emma:confidence="0">
                  <emma:literal>Oomph.</emma:literal>
                </emma:interpretation>
                <emma:interpretation id="interp9" emma:lang="en-US" emma:confidence="0">
                  <emma:literal>hid</emma:literal>
                </emma:interpretation>
              </emma:one-of>
            </emma:emma>
          </inkml:annotationXML>
          <inkml:trace contextRef="#ctx0" brushRef="#br0" timeOffset="34991.3655">-1799 629 10,'-3'-13'78,"3"13"3,0 0 3,0 0-39,0 0 2,0 23-5,7 4-4,-4-1-6,6 12-1,-5-1-4,5 11-3,-5-3-1,5 7-6,-6-5 1,4 4-7,-6-4 4,2 1-8,-3-3 4,0-2-5,-3-5 1,3-5-1,-2-6-2,0-4 2,-1-5-2,3-18-1,0 0 1,0 0-2,0 0 1,2-26-2,2 0 1,0-2-2,4-5 1,-1 1-1,3-2-2,0 0 4,1 7-4,1 2 4,1 5-4,1 4 5,2 6-6,0 5 5,0 7 1,1 7-4,2 4 3,0 1-4,0 4 5,-2-1-5,-3 2 6,2 1-4,-3-1 2,-1-2-1,-5 0 2,0 4 1,-2-1 0,-4 3 1,-1 0 0,0 2-1,-3-2 0,0-2-1,0-1-1,0-2 0,1-5-3,2-13-3,-2 13-6,2-13-9,0 0-23,4-29-55,8 12-31,-8-11-3,5 4-4</inkml:trace>
          <inkml:trace contextRef="#ctx0" brushRef="#br0" timeOffset="2501.4247">-3353 816 34,'0'-26'82,"0"2"3,-1-2 4,-5 0-37,4 6-2,-6-2-6,8 22-10,-19-23-3,19 23-4,-29-1-4,10 11-2,-7 0-4,2 10-1,-5 0-3,2 9 1,-2-2-3,3 7 0,1-3-1,5 5 0,3-1-2,5 0 0,2 2 0,6 1-4,4-5 4,4 0-5,3-4 3,5 0-4,4-5 3,4-1-4,3-7 2,6-3 0,0-1-1,2-5-1,3-1 1,0-3-2,-1-3 1,1-2 0,-4-3-1,0-3 0,-2-3 1,-2-2 0,-3-5 0,0-6 2,-4-6-4,-2-4 2,-3-5-2,-2-4 3,-8-7-3,-4-7 2,-3-3-2,-8 2 0,-7 2 2,-5 0-1,-5 7 0,-7 8 0,-3 12 0,-6 13-1,-5 14 1,0 9 1,-2 11-2,2 14 0,1 10 0,4 6-2,6 7-5,6 1-4,12 10-10,1-5-16,19 5-20,-2-12-52,17 0-14,0-15-1,8-3 0</inkml:trace>
          <inkml:trace contextRef="#ctx0" brushRef="#br0" timeOffset="3039.1195">-2556 513 132,'-19'19'102,"-1"9"3,-6 0-5,1 17-54,-7-2-7,8 12-6,-6-3-8,5 7-2,-2-1-4,3 3-6,3-8 1,6 2-4,4-5 1,5 1-4,2-5 1,7 2-4,1-8-1,6 1 1,2-4-2,2-2 0,2-4-3,0-5-3,5-4-6,-2-12-12,7 5-22,-10-23-47,10 5-32,-9-11-2,5-2-3</inkml:trace>
          <inkml:trace contextRef="#ctx0" brushRef="#br0" timeOffset="34254.3504">-2630 1011 1,'0'0'67,"0"0"11,0 0 0,0 0-28,0 0-11,0 0-3,0 0-9,20 16-4,-20-16-3,17 26-5,-8-13 3,0 7-3,-3-1 2,-1 6-3,-3-7 2,-1 8-2,-4-4 0,3 1-1,-4-3-2,3 2-2,-2-5-2,3-1 0,-2-3-2,2-13 0,5 14-1,-5-14 0,0 0-1,14-8 0,-8-5 0,1-3-1,-1-6 1,0-2 0,-1-4 0,2-3-2,1-3-1,0 3 4,2-1-5,2 4 5,2 3-6,2 1 5,0 6-6,0 8 6,1 2-4,-1 7 2,0 4-2,-1 3 2,-2 5 1,-3 6-3,0 4 4,-2 2-5,0-2 5,-4 4-5,-1-2 6,0 0-6,-2-1 3,1-4-1,-1 1 1,0-3 0,1 0 0,-1-2 1,-1-1-2,0-13 1,2 21 0,-2-21 1,0 0 0,0 0-1,0 0 1,0 0-2,10-31 1,-1 8-1,2-10-1,4-2 4,0-4-6,4 0 5,1 3-5,1 5 5,-4 5-5,-3 7 5,-1 13-3,-13 6-1,18 15 4,-11 5-4,-3 7 4,2 5-4,0 4 5,1 3-5,2 0 5,-1 0-6,2-7 4,0-2-1,-1-1 1,0-3 0,-2-5 1,-3-2-1,-2-4 1,-2-15 0,0 20-2,0-20-4,0 0-12,-13-7-17,13 7-35,3-29-47,10 7-5,-3-8-2,6 1-3</inkml:trace>
          <inkml:trace contextRef="#ctx0" brushRef="#br0" timeOffset="37476.7468">-782 645 1,'-1'-16'51,"1"16"-4,0 0-23,0 0-67,-13 4-7,13-4 21</inkml:trace>
        </inkml:traceGroup>
      </inkml:traceGroup>
    </inkml:traceGroup>
    <inkml:traceGroup>
      <inkml:annotationXML>
        <emma:emma xmlns:emma="http://www.w3.org/2003/04/emma" version="1.0">
          <emma:interpretation id="{53DD2157-4E7A-4A43-BCFF-AD29A5350C28}" emma:medium="tactile" emma:mode="ink">
            <msink:context xmlns:msink="http://schemas.microsoft.com/ink/2010/main" type="paragraph" rotatedBoundingBox="12889,13074 16615,11990 17010,13347 13284,144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E560426-1594-46BC-9101-967A8342A5B0}" emma:medium="tactile" emma:mode="ink">
              <msink:context xmlns:msink="http://schemas.microsoft.com/ink/2010/main" type="line" rotatedBoundingBox="12889,13074 16615,11990 17010,13347 13284,14431"/>
            </emma:interpretation>
          </emma:emma>
        </inkml:annotationXML>
        <inkml:traceGroup>
          <inkml:annotationXML>
            <emma:emma xmlns:emma="http://www.w3.org/2003/04/emma" version="1.0">
              <emma:interpretation id="{27F50E6D-D502-493D-8C36-1773103BE175}" emma:medium="tactile" emma:mode="ink">
                <msink:context xmlns:msink="http://schemas.microsoft.com/ink/2010/main" type="inkWord" rotatedBoundingBox="14595,12578 16615,11990 17010,13347 14990,13935"/>
              </emma:interpretation>
              <emma:one-of disjunction-type="recognition" id="oneOf2">
                <emma:interpretation id="interp10" emma:lang="en-US" emma:confidence="0">
                  <emma:literal>togs)</emma:literal>
                </emma:interpretation>
                <emma:interpretation id="interp11" emma:lang="en-US" emma:confidence="0">
                  <emma:literal>trogs)</emma:literal>
                </emma:interpretation>
                <emma:interpretation id="interp12" emma:lang="en-US" emma:confidence="0">
                  <emma:literal>Eloigns)</emma:literal>
                </emma:interpretation>
                <emma:interpretation id="interp13" emma:lang="en-US" emma:confidence="0">
                  <emma:literal>Eulogia)</emma:literal>
                </emma:interpretation>
                <emma:interpretation id="interp14" emma:lang="en-US" emma:confidence="0">
                  <emma:literal>Eulogy)</emma:literal>
                </emma:interpretation>
              </emma:one-of>
            </emma:emma>
          </inkml:annotationXML>
          <inkml:trace contextRef="#ctx0" brushRef="#br0" timeOffset="49568.6434">-577 827 90,'0'-22'98,"0"22"1,4-17 0,-4 17-53,0 0-2,0 0-8,16 0-7,-16 0-5,2 30-2,-7-10-2,4 9 0,-8 1-3,2 11 1,-7-4 0,2 6-4,-4-4 2,3 3-5,-3-3 0,5 0-5,-2-1 2,4-4-5,2-1-1,3-2-1,1-4 0,1-2-1,2-4 1,0-2-1,0-19 1,0 22-1,0-22 2,0 0 0,0 0-2,0 0 0,-10-18-2,10 18-4,-5-21-8,-1 3-10,6 18-23,-3-24-58,3 24-25,16-26-3,-2 16-1</inkml:trace>
          <inkml:trace contextRef="#ctx0" brushRef="#br0" timeOffset="50227.0417">-284 1135 57,'0'0'96,"-16"2"-1,16-2 4,-19 7-50,5-6-4,14-1-10,-23 16-9,13-3-5,-5-1-5,5 5-1,-3 2-1,5 3 0,-4 1-2,6 1 0,1-1-2,5 2-2,1-5-2,6-4-1,3-3-2,6-5-1,4-5-1,5-7 1,1-6-1,0-7-1,0-5 0,-3-3 1,-1-5-1,-5-3-1,-7-2 2,-6 2-1,-4-2 3,-4 4 3,-5 3-4,-5 5 5,-5 6-5,-1 7 6,-3 8-3,1 5 1,-2 9-2,1 2-4,-1 4 5,6-1-6,-1 3 6,3-1-7,3-5 0,2-1-4,6 0-10,5-13-17,2 19-45,-2-19-42,23 7-5,-7-8-1,10 1-5</inkml:trace>
          <inkml:trace contextRef="#ctx0" brushRef="#br0" timeOffset="50853.8882">111 1021 197,'-14'-7'115,"-2"9"0,-4-2-14,3 14-74,-5-1 2,6 11-6,-4 0-2,4 6-11,-1-1 0,5 5-5,-1-3 2,7-2 0,2-2-3,5-3 0,5-2-3,3-5 0,5-8-1,4-6 0,2-9-2,3-7-2,3-7 2,0-6-3,-3-6 2,-3-2 0,-3-5 1,-5 4 4,-5 3-1,-5 9 4,-7 10-2,5 13 2,-16 2 0,11 14 2,-1 12-1,3 11-2,3 6 2,4 8-2,2 2 1,6 3 3,-2 1-2,3 3 1,-5-3-1,1-1 3,-9-5-2,-1-1 0,-9-7 3,-3-4-5,-8-8 4,-2-4-6,-4-11 4,-2-6-7,-1-9 2,-2-8 5,2-5-11,-2-7 4,3-3-9,-3-3 0,5 1-12,-5-7-10,13 12-31,-7-12-75,18 7 4,1-11-4,12 4 1</inkml:trace>
          <inkml:trace contextRef="#ctx0" brushRef="#br0" timeOffset="51785.8761">577 1027 106,'0'0'103,"-5"29"3,0-12-2,4 12-34,-8-4-37,11 9-1,-7-3-5,7 5-5,-4-5-5,4 3 0,-5-8-3,3-2 0,-3-7-2,2 1 0,1-18-2,0 0-1,0 0-3,-16-5-2,11-11-1,1-5-2,0-7 0,1-3-3,3-5 2,1-3 0,4-3-1,2 0 4,3-1-4,1 1 4,4 0-4,2 0 4,1 2-4,0 2 3,2 7-1,2 3-2,0 5 1,-1 7-1,2 7 1,1 8 0,2 7 1,-3 7 0,1 6-2,1 4 3,-4 4-2,0 2 2,-8 0-2,-5 3-1,-8-2 2,-4-1-3,-8-3 4,-6-3-4,-7-5 5,-2-2-6,-4-4 5,-2-6-3,0-5 2,-2 1-1,2-4-1,-2-1-1,2 2 1,4-1-2,5 2 2,4 2-2,5 2 2,15-4 0,0 13 1,15-4 2,6 2 0,5 4 0,6-2 0,3 4 1,1-1-1,-2 4 1,-2 0-1,-3 2 1,-4 2 0,-4 1 1,-5 2-1,-2 2 2,-5-1-2,-2-2 2,-4-3-3,-1-5 1,-2-3-3,0-15-5,0 0-11,0 0-19,-2-17-62,-2-8-34,5 1-2,-8-11-3</inkml:trace>
          <inkml:trace contextRef="#ctx0" brushRef="#br0" timeOffset="52366.7695">974 487 159,'16'-2'108,"4"6"1,3 3 1,9 10-67,-4 1-1,10 16-5,-6 1-7,9 13-2,-8 1-6,1 8 0,-6 1-1,1 8-6,-9-2 4,-1 2-4,-12-4-1,-1 3-4,-9-6 1,-3 3-4,-4-4-1,-3-4 2,-4-2-6,-2-3 0,-1-2-2,-1-5 1,0-2-5,-1-3 0,1-3-5,-3-6-4,9-2-9,-7-11-15,13 8-51,-8-17-50,17-6 1,-23-3-7,23 3 4</inkml:trace>
          <inkml:trace contextRef="#ctx0" brushRef="#br0" timeOffset="38702.7347">-2441 1673 25,'-19'6'79,"19"-6"1,0 0-24,-19-1-4,19 1 3,0 0-6,0 0-3,12-13-7,2 11-3,-14 2-5,26-5-5,-10 2-5,9 7-4,1 0-4,6 5-2,2-2-2,7 5 0,-1-4-1,8 3 0,2-4 1,1-1-2,-1-5 1,2 0-2,-4-2 0,-1-2-1,-3 0 0,-3 0-1,-6-1-1,-2 3-1,-4-1 0,-4 2-1,-5 0 1,-4 2-3,-16-2 3,20 1-1,-20-1-1,0 0 1,0 0-1,-13-4 0,-7 2 0,-9-1-1,-9 0-1,-8 1 0,-9-1-1,-5 0 1,-5 1 0,-3 2 1,0-1-1,2 1 2,5 0 0,8 1-1,7-1 1,8 2-1,8-2 0,10 1 1,20-1 0,-13 2-1,13-2 1,23-5 1,1 1 0,9-3 2,8 0-2,8-2 1,7 0 0,9-2 0,6-1 1,4 2-2,6 0 0,-1 1 0,1 1 0,-4-1-3,-8 2-1,-7 1-5,-10 5-4,-16-5-9,-10 10-15,-26-4-25,0 0-58,0 0-8,-29 0 2,-8-1-2</inkml:trace>
          <inkml:trace contextRef="#ctx0" brushRef="#br0" timeOffset="39378.7402">-1881 1914 23,'16'-18'89,"-16"18"5,5-16 0,-5 16-35,0 0-16,0 0 4,-14-15-6,14 15-14,-20 9 2,20-9-8,-32 19 2,16-3-9,-5-3 3,2 8-10,-3-1 3,2 5-1,1 1-3,2 4 1,0 2-2,1-2 0,1 2-1,2 1 1,2 0-1,4 1 1,-1-6 0,7 1 1,-1-4-2,5-1 1,2-2-1,2-2-1,3-5 1,3-1-1,0-1-2,3 0 0,1-4 1,0-1-1,2-2 0,3-3 0,-1-2 1,4-2-1,1-3 0,0-5-2,1 0-3,-1-4-4,0 3-4,-8-6-8,2 6-10,-12-10-19,7 14-34,-15-11-44,0 17 1,-9-26 1,9 26 3</inkml:trace>
          <inkml:trace contextRef="#ctx0" brushRef="#br0" timeOffset="39727.6953">-2083 2161 102,'19'-4'97,"4"2"0,-2 0-3,-1-4-73,6 9-3,-2-6 1,3 1-10,-5-2-10,-1-3-13,-1 2-25,-5-6-54,-2-5-4,-3-3-1,-7-5-6</inkml:trace>
        </inkml:traceGroup>
      </inkml:traceGroup>
    </inkml:traceGroup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40:36.62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7C573DB-332B-40F0-BDE2-268B90C649CA}" emma:medium="tactile" emma:mode="ink">
          <msink:context xmlns:msink="http://schemas.microsoft.com/ink/2010/main" type="writingRegion" rotatedBoundingBox="3340,14379 15021,14416 15016,15986 3335,15949"/>
        </emma:interpretation>
      </emma:emma>
    </inkml:annotationXML>
    <inkml:traceGroup>
      <inkml:annotationXML>
        <emma:emma xmlns:emma="http://www.w3.org/2003/04/emma" version="1.0">
          <emma:interpretation id="{D964FF2A-9102-4FC6-B554-3A668E46F2AA}" emma:medium="tactile" emma:mode="ink">
            <msink:context xmlns:msink="http://schemas.microsoft.com/ink/2010/main" type="paragraph" rotatedBoundingBox="3340,14379 15021,14416 15016,15986 3335,159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3B98F0-A374-417E-8213-104E6CFBF9E6}" emma:medium="tactile" emma:mode="ink">
              <msink:context xmlns:msink="http://schemas.microsoft.com/ink/2010/main" type="line" rotatedBoundingBox="3340,14379 15021,14416 15016,15986 3335,15949"/>
            </emma:interpretation>
          </emma:emma>
        </inkml:annotationXML>
        <inkml:traceGroup>
          <inkml:annotationXML>
            <emma:emma xmlns:emma="http://www.w3.org/2003/04/emma" version="1.0">
              <emma:interpretation id="{D43721CC-0675-48E7-B5AA-9F9862D06855}" emma:medium="tactile" emma:mode="ink">
                <msink:context xmlns:msink="http://schemas.microsoft.com/ink/2010/main" type="inkWord" rotatedBoundingBox="3339,15024 4659,15030 4656,15736 3336,15730"/>
              </emma:interpretation>
              <emma:one-of disjunction-type="recognition" id="oneOf0">
                <emma:interpretation id="interp0" emma:lang="en-US" emma:confidence="1">
                  <emma:literal>dist</emma:literal>
                </emma:interpretation>
                <emma:interpretation id="interp1" emma:lang="en-US" emma:confidence="0">
                  <emma:literal>dist.</emma:literal>
                </emma:interpretation>
                <emma:interpretation id="interp2" emma:lang="en-US" emma:confidence="0">
                  <emma:literal>deist</emma:literal>
                </emma:interpretation>
                <emma:interpretation id="interp3" emma:lang="en-US" emma:confidence="0">
                  <emma:literal>Dist</emma:literal>
                </emma:interpretation>
                <emma:interpretation id="interp4" emma:lang="en-US" emma:confidence="0">
                  <emma:literal>dust</emma:literal>
                </emma:interpretation>
              </emma:one-of>
            </emma:emma>
          </inkml:annotationXML>
          <inkml:trace contextRef="#ctx0" brushRef="#br0">-812 10989 49,'0'-15'38,"0"15"2,-3-14 1,2 5-3,1 9-2,-3-17-3,3 17-4,-6-17-3,6 17-2,-10-16 0,10 16-1,-18-11-3,8 8-1,-4-1-3,2 3-1,-3-1-3,1 4-2,-2-1-2,2 2-2,-1 2 1,1 3 0,-1 2 1,1 4 1,-2 0 1,1 4 2,-1 2-1,3 3 1,0-2-3,6 0 1,1-3-3,4-2-1,5-2-2,4-1-1,2-5-1,5-1 0,2-4-1,0-2 0,1-3-1,0-3 0,0-3-1,0-5 0,0-3 1,1-2-2,-1-4 3,0-2-3,-1-2 2,0-1-2,-1 0 3,-1 0-3,-2 0 3,-2-2-2,-1 1-1,-3 0 5,0-1-3,-2-4 1,1 0-2,0-3 1,1 2-1,2 0 0,-2 6 1,1 2-4,-1 7 3,-1 5-1,-5 14 3,0 0 1,3 12 0,-6 5 1,-2 2-1,0 5 4,1 2-3,1 3 1,2 0-2,1 2-2,2-1 2,1 2-2,1 1 1,1 0-3,-2 1 3,-2 2 0,-2-1 1,-3 2 2,-2 2-2,-2-2 3,-2-1-2,0-2 0,1-6-1,1-3-1,2-6-5,2-9-8,4-10-18,0 0-38,8-13-55,-4-5-3,-1-7-2,-3-3-5</inkml:trace>
          <inkml:trace contextRef="#ctx0" brushRef="#br0" timeOffset="887.0825">-595 10885 69,'0'0'96,"0"0"3,1 14 1,-3-2-59,6 7 2,-3 0-7,6 6-3,-4 1-4,6 3-5,-5-3-2,3 2-5,-3-1-2,2 0-2,-3-6-3,1-2-2,-2-4-3,0-3 0,-2-12-3,3 10-2,-3-10-4,3-12-8,-1 2-13,-4-9-17,6 4-46,-4-8-34,4 1 1,-3-3-4</inkml:trace>
          <inkml:trace contextRef="#ctx0" brushRef="#br0" timeOffset="1564.845">-284 10886 44,'0'0'86,"-13"3"0,13-3-26,-12 1-14,3-2-4,9 1-8,-17 1-6,6 1-5,-2-1-4,2 2-4,-2 0-2,2 1-5,1 0-1,10-4-2,-13 9-2,13-9-1,-2 11-2,2-11 0,10 10-1,-1-6 1,3 1-1,2-1 2,2 1-1,2 0 2,-1 0 0,0 3 2,-1 1 1,-1 1 3,-4 1 2,0 4 1,-3-1 0,0 3 1,-3 0 0,1 0 1,-5 1-3,2-1 0,-4-2-1,-1 1 0,-3-4 0,-1 1 0,-4-2-1,0-1-1,-3-4 0,-1-1-1,-1-3-2,-1-3-1,0-2-2,-1-3 0,1-3 0,1-1-1,1-1-1,1 0-2,0 2 0,1-1-3,1 4-2,-2 0-6,2 7-7,-3-4-15,5 10-29,-3-6-56,12-1 1,-10 2-4,10-2 2</inkml:trace>
          <inkml:trace contextRef="#ctx0" brushRef="#br0" timeOffset="2372.8535">-338 10870 77,'-7'-10'105,"7"10"0,13-11 3,0 7-58,2-3-8,9 5-4,1-4-6,7 5-9,-3-1-5,4 2-4,0 0-4,3 0-3,0 0-2,3-2-1,0 0-2,1-3-2,-1 0-3,-1-4-4,-5 1-6,-8-4-5,-3 7-24,-14-6-40,-8 11-37,-1-11 2,-9 10-5</inkml:trace>
          <inkml:trace contextRef="#ctx0" brushRef="#br0" timeOffset="2007.9088">-46 10697 92,'-7'22'100,"5"-6"5,0 4-3,4 4-62,-3 0 0,6 7-9,-3 0-4,3 2-5,-5-2-5,4 2-2,-4 0-3,2-1-1,-3-3-2,2-1-2,-2-4 0,1 0-2,-1-6-1,1-3-1,-1-3-1,1-12-3,0 11-9,0-11-11,0 0-24,3-17-62,0 4-11,-4-6-4,-1-3-1</inkml:trace>
        </inkml:traceGroup>
        <inkml:traceGroup>
          <inkml:annotationXML>
            <emma:emma xmlns:emma="http://www.w3.org/2003/04/emma" version="1.0">
              <emma:interpretation id="{2CF7DB18-E850-4BC5-9D83-46004B9ABC56}" emma:medium="tactile" emma:mode="ink">
                <msink:context xmlns:msink="http://schemas.microsoft.com/ink/2010/main" type="inkWord" rotatedBoundingBox="4951,14954 6866,15051 6824,15889 4908,15793"/>
              </emma:interpretation>
              <emma:one-of disjunction-type="recognition" id="oneOf1">
                <emma:interpretation id="interp5" emma:lang="en-US" emma:confidence="0">
                  <emma:literal>(six):</emma:literal>
                </emma:interpretation>
                <emma:interpretation id="interp6" emma:lang="en-US" emma:confidence="0">
                  <emma:literal>(six) €</emma:literal>
                </emma:interpretation>
                <emma:interpretation id="interp7" emma:lang="en-US" emma:confidence="0">
                  <emma:literal>(six) k</emma:literal>
                </emma:interpretation>
                <emma:interpretation id="interp8" emma:lang="en-US" emma:confidence="0">
                  <emma:literal>(six);</emma:literal>
                </emma:interpretation>
                <emma:interpretation id="interp9" emma:lang="en-US" emma:confidence="0">
                  <emma:literal>(six) l</emma:literal>
                </emma:interpretation>
              </emma:one-of>
            </emma:emma>
          </inkml:annotationXML>
          <inkml:trace contextRef="#ctx0" brushRef="#br0" timeOffset="3139.2202">625 10441 73,'-15'21'110,"1"4"3,-3 5 0,6 6-58,-6-1-4,8 11-10,-5-6-9,6 6-9,-2-1-5,5 0-5,-1-2-1,4 3-4,0-3 1,3 1-3,0-4 0,2-1 2,0-1-5,2-5 2,1-2-3,1-5 1,0-4-5,1-6-2,3-3-8,-1-8-14,7 1-27,-5-9-71,7-1 0,-4-6-6,3-3 1</inkml:trace>
          <inkml:trace contextRef="#ctx0" brushRef="#br0" timeOffset="3792.2006">920 10850 1,'-2'-16'73,"2"16"18,-9-17 1,0 9-40,9 8-1,-16-12-9,7 11-6,-5-2-5,2 4-5,-4 0-4,0 5-4,-3-2-3,2 4-1,0-2-5,3 1 0,0-1-4,5 2 1,9-8-3,-7 13 0,7-13-1,9 13-1,1-7-1,2 1-1,3 1 1,1 0 0,1 0-1,0 2 1,0 1 0,-1 1 0,-2 2 0,-2 0 1,0 2-1,-3 2 2,-1 0 1,-3 2 2,-3-2 0,-1 1 2,-4-1 0,0 0 1,-6-4 1,1-1-1,-5-5 0,1-1-1,-3-4-1,-1-4-1,-4-3 0,1-2-2,-2-5-1,-2-1-2,0-2-2,-2-2-4,3 4-4,-3 0-7,6 7-13,-4-4-23,12 9-68,-3-1-4,14 1 1,0 0-2</inkml:trace>
          <inkml:trace contextRef="#ctx0" brushRef="#br0" timeOffset="4133.6269">970 11027 57,'10'7'101,"-10"-7"6,9 18 0,-5-2-56,-3-1-8,4 9-2,-5-4-11,3 6-5,-4-4-7,2 2-3,-3-4-2,3-1-4,-2-5 0,1-1-6,0-3-6,0-10-18,2 10-29,-2-10-66,0 0-2,-4-16-5,3 2 0</inkml:trace>
          <inkml:trace contextRef="#ctx0" brushRef="#br0" timeOffset="4833.1866">1415 10885 98,'0'0'109,"-14"5"2,3 1 0,2 6-68,-8 0-2,3 7-10,-8-3-8,-1 6-3,-4-2-4,2 1-2,-3-2-4,3 0 1,-2-3-4,4 0 0,1 0-3,4-2 0,2-2-6,2-2 0,4-1-6,0-4-8,10-5-14,0 0-30,0 0-59,0 0-5,16-13 1,-5-2-5</inkml:trace>
          <inkml:trace contextRef="#ctx0" brushRef="#br0" timeOffset="4514.9862">1073 10840 42,'0'0'107,"16"11"2,-5-3 2,3 6-38,-1-3-31,9 9 2,-3-4-11,6 5-6,-4-2-6,3 3-3,-4-2-4,2 2-2,-1-3-1,-2 2-3,-3-3-1,0 1 0,-2-2-3,-1 0 0,-2-3-2,-1-1-1,-2-2-6,-8-11-3,12 15-13,-12-15-16,0 0-34,0 0-54,0 0 0,-8-21-5,5 5 3</inkml:trace>
          <inkml:trace contextRef="#ctx0" brushRef="#br0" timeOffset="5278.5029">1428 10505 67,'0'0'102,"16"-7"0,-6 10 4,1 4-62,7 15-2,-2 0-5,7 12-5,-2 2-6,4 11-4,-3-1-1,3 7-2,-7-2-2,1 4 0,-7-2-4,-3 2-1,-7-6-2,-4-2 0,-4-2-5,-4-6-1,-5-4-5,-3-5-6,0-1-12,-8-9-30,5 1-74,-7-8-7,4-2-3,-1-7-5</inkml:trace>
          <inkml:trace contextRef="#ctx0" brushRef="#br0" timeOffset="6243.4077">2342 10792 74,'9'-7'61,"-9"7"0,14-15-1,-5 10-9,-9 5-3,10-8-5,-10 8-8,0 0-4,0 0-5,0 0-2,2 12-5,-7-2-2,-5-1-3,1 3-3,-7-4 1,0 4-3,-4-3-1,-1 2 1,-3-2-1,1 2 0,-3 0 0,3 1 0,-1-2-2,3 1 0,4-2-1,2 1-1,5-2 0,10-8 0,-2 14-2,2-14 0,21 10-1,-5-6 2,5 0-1,2-1 0,1 0 0,2-1-1,-1-1 1,-2 0-1,-2-1-1,0-1 0,-3 0-2,-1-1-5,0 1-8,-6-3-12,4 6-22,-15-2-47,10-2-30,-10 2 0,0 0-1</inkml:trace>
          <inkml:trace contextRef="#ctx0" brushRef="#br0" timeOffset="7108.532">2055 11180 17,'0'0'95,"-10"-5"0,10 5 6,0 0-46,0 0-4,-10 1-11,10-1-8,10 7-5,4-2-6,0-4-2,7 4-2,0-3-3,4 3-3,-1-2-1,2 2-1,-4 0-2,-2 1-1,-2-1-2,-4 0-1,-2-1 0,-2 1-1,-10-5-1,14 5 1,-14-5-2,0 0 1,10 0-2,-10 0 0,0 0-2,-13-8 1,0 5-2,-5-2 0,-4 0 1,-7 0-1,-4 0 1,-1-2 0,-3 2 2,2 0-1,1 2 1,2-1 1,2 2-1,3 1 1,5 0 1,3 1 0,5 0 1,4 1 1,10-1 0,0 0 0,10 2 0,8 0 0,4-1 0,6 1 0,2 1-1,3 0 0,0 1 0,-2-1-1,-1 1-3,-5-3-3,-3 3-10,-6-6-21,2 3-61,-8-4-22,-1 2-1,-9 1-8</inkml:trace>
        </inkml:traceGroup>
        <inkml:traceGroup>
          <inkml:annotationXML>
            <emma:emma xmlns:emma="http://www.w3.org/2003/04/emma" version="1.0">
              <emma:interpretation id="{ECC888E4-20F9-4C79-A54E-27D0D3ACD652}" emma:medium="tactile" emma:mode="ink">
                <msink:context xmlns:msink="http://schemas.microsoft.com/ink/2010/main" type="inkWord" rotatedBoundingBox="7332,14392 9660,14399 9655,15945 7327,15937"/>
              </emma:interpretation>
              <emma:one-of disjunction-type="recognition" id="oneOf2">
                <emma:interpretation id="interp10" emma:lang="en-US" emma:confidence="1">
                  <emma:literal>dist</emma:literal>
                </emma:interpretation>
                <emma:interpretation id="interp11" emma:lang="en-US" emma:confidence="0">
                  <emma:literal>dist.</emma:literal>
                </emma:interpretation>
                <emma:interpretation id="interp12" emma:lang="en-US" emma:confidence="0">
                  <emma:literal>dist*</emma:literal>
                </emma:interpretation>
                <emma:interpretation id="interp13" emma:lang="en-US" emma:confidence="0">
                  <emma:literal>dust</emma:literal>
                </emma:interpretation>
                <emma:interpretation id="interp14" emma:lang="en-US" emma:confidence="0">
                  <emma:literal>deist</emma:literal>
                </emma:interpretation>
              </emma:one-of>
            </emma:emma>
          </inkml:annotationXML>
          <inkml:trace contextRef="#ctx0" brushRef="#br0" timeOffset="13508.251">3097 10970 78,'4'-10'52,"-4"10"-5,4-12-2,-4 12-8,2-14-5,-3 5-1,1 9-5,-4-14-2,4 14-4,-9-14 0,9 14-3,-15-12-2,15 12-2,-19-9-2,9 6-1,-2 0 0,1 3-1,-1 0-1,2 4 2,-2-1-1,1 4 0,-1 0 0,0 3 1,0 2-2,1 1 0,0 2-1,3 1 1,0 0-1,3 3-1,1-1 0,3 2 1,2 1-2,3 0 2,0-1-3,3 1 2,2-1-2,1-2 2,2-4-2,1-1 0,1-5 0,2-2-1,1-5-1,1-3 0,0-4-1,2-5-1,-3-4 1,-1-4-3,-2-3 3,-1-5-3,-3-2 2,0-3-3,-2-2 1,-1-4-4,1 0 3,-2-5-6,-2 1 4,-1-1 1,-2 3 0,-2 1 1,-2 7-1,-1 3 3,-1 6 0,-1 7 4,1 7-4,5 9 0,-9-4 2,9 4 0,-6 14 1,3 0 1,2 1 0,1 4 1,-1 4 0,3 4 0,0 1 0,1 5 1,0-1 1,1 3-1,-1 0 1,2 0-1,0-2 0,0-1 0,1 1-1,2-3 0,-1-2-2,1-4 1,0-2-2,-1-4-2,1-4-3,-3-5-6,-5-9-10,0 0-14,10 8-22,-13-17-47,3 9-18,-4-21-3,1 6 3</inkml:trace>
          <inkml:trace contextRef="#ctx0" brushRef="#br0" timeOffset="16009.5067">2916 10376 116,'-1'11'97,"1"-11"1,0 0-34,0 0-29,12-9-2,-2 3-9,1-5-8,3 1-3,-1-6-2,3 1-2,-2-5-2,2-2 1,-2-3 0,0 1 0,0 0-1,-1-1-1,-2 0-2,-1 1 1,-2 0-1,0 2-1,-3 1 0,1 0 0,-2-1 2,0 2-1,-1 0 1,1 2 0,-1 0 1,2 1 0,-2 1 0,1 4 0,-1 1 0,-3 11-1,6-15-1,-6 15 1,0 0 0,13 5 1,-6 4 0,1 4 0,1 3 2,2 4-1,1 1 1,2 2 0,0-1-1,2 1 0,-1-1 1,2 0-1,-1-2-1,2 2 1,1 0-1,1 0 0,1 2 0,3-1-2,-1-1-1,2 1 0,-1 0-1,-1 2 0,2-4-2,-3-1 2,-2 0-1,-2-2 1,0-1-1,-3-3 0,0-3 0,-2-5-3,-2-1-2,-11-5-7,16-1-8,-16 1-14,0 0-32,0-16-65,0 16-5,-17-13-2,6 5-3</inkml:trace>
          <inkml:trace contextRef="#ctx0" brushRef="#br0" timeOffset="13851.71">3329 10839 91,'0'0'95,"-8"12"4,7 1-24,-3-1-35,7 8 2,-4-3-7,5 6-5,-3 1-4,3 4-4,-4-3-4,2 2-2,-3-3-5,1-1 0,-3-3-5,2-2 0,-1-6-6,0-3-5,2-9-14,0 0-20,0 0-51,12-8-26,-5-4 0,-1-6-5</inkml:trace>
          <inkml:trace contextRef="#ctx0" brushRef="#br0" timeOffset="14399.7172">3615 10859 71,'0'0'101,"-22"-2"-2,7 2 2,-1 5-56,-5-3-5,5 5-13,0-1-10,5 2-5,1 1-5,10-9-2,-3 17-3,8-8 0,-5-9-1,21 15 0,-8-7 1,5 0-1,-2 0 1,1 0-1,-1 0 1,-1 2 2,-2 0 0,-2 2 2,-3 1 0,0 2 2,-5-1 2,0 3 2,-4-1-2,0 3 2,-4-5-2,0 1 1,-2-3-3,1-2 0,-3-3-2,-1-2-2,-1-4-1,-3-2-1,-3-4 0,-2-1-2,-4-3 1,2-2-2,1-1 0,0 1-2,3 0-3,1-2-8,7 7-13,-2-7-22,11 13-68,-4-13-3,4 13-2,8-19-3</inkml:trace>
          <inkml:trace contextRef="#ctx0" brushRef="#br0" timeOffset="15057.5334">3654 10870 142,'15'0'113,"4"0"0,3-2-2,6 2-77,0-2-2,7 1-8,-2-4-14,0 0-12,0 1-16,-10-4-26,0 1-65,-9-1-2,-7-1-4,-9 0-2</inkml:trace>
          <inkml:trace contextRef="#ctx0" brushRef="#br0" timeOffset="14799.03">3872 10678 137,'-5'14'110,"-2"5"-3,1 4 0,-3 0-69,8 9 1,-3-2-10,5 5-8,-3-1-5,5 3-2,-1-2-3,0 2 1,0-3-3,0-1 0,0-3-3,0-2-1,0-5-1,0-5-2,-1-4-3,-1-14-5,7 12-10,-7-12-19,10-7-35,-6-6-50,0-2-1,-5-8-4,-1-2 0</inkml:trace>
        </inkml:traceGroup>
        <inkml:traceGroup>
          <inkml:annotationXML>
            <emma:emma xmlns:emma="http://www.w3.org/2003/04/emma" version="1.0">
              <emma:interpretation id="{815AFDB6-DFC7-4160-B5A3-7BE5DB391D71}" emma:medium="tactile" emma:mode="ink">
                <msink:context xmlns:msink="http://schemas.microsoft.com/ink/2010/main" type="inkWord" rotatedBoundingBox="8679,15083 9719,15212 9622,15995 8582,15866"/>
              </emma:interpretation>
              <emma:one-of disjunction-type="recognition" id="oneOf3">
                <emma:interpretation id="interp15" emma:lang="en-US" emma:confidence="0">
                  <emma:literal>(see)</emma:literal>
                </emma:interpretation>
                <emma:interpretation id="interp16" emma:lang="en-US" emma:confidence="0">
                  <emma:literal>(six)</emma:literal>
                </emma:interpretation>
                <emma:interpretation id="interp17" emma:lang="en-US" emma:confidence="0">
                  <emma:literal>(six]</emma:literal>
                </emma:interpretation>
                <emma:interpretation id="interp18" emma:lang="en-US" emma:confidence="0">
                  <emma:literal>(sue)</emma:literal>
                </emma:interpretation>
                <emma:interpretation id="interp19" emma:lang="en-US" emma:confidence="0">
                  <emma:literal>(set)</emma:literal>
                </emma:interpretation>
              </emma:one-of>
            </emma:emma>
          </inkml:annotationXML>
          <inkml:trace contextRef="#ctx0" brushRef="#br0" timeOffset="17111.2125">4292 10582 66,'0'0'46,"0"0"5,0 0 1,-10-5 2,10 5-8,-14 12-4,5-2-5,2 8-3,-1 1-5,3 7-2,-2 2 0,4 7-5,-1 0 2,3 5-5,0 0 1,3 4-2,-2-1-3,4 5 1,0-3-4,1 0 1,0 0-5,1-3 1,0-3-2,2-1-1,0-5-2,3-3-4,1-5 2,1-5-8,3-3-4,-3-8-18,8 1-29,-7-10-66,3-1 0,-4-9-2,-1-1-5</inkml:trace>
          <inkml:trace contextRef="#ctx0" brushRef="#br0" timeOffset="17704.9927">4644 10902 32,'-20'-6'87,"8"6"2,-3-2 1,-3 2-53,5 4 2,-3-2-4,3 4-10,-2-2-4,4 3-4,0-1-3,11-6-4,-14 14-1,14-14-2,-7 16-1,6-7 0,1-9-2,4 18 2,-4-18-2,12 15 2,-12-15-1,20 17-1,-8-8 0,3 1-1,0 2 1,0-1 0,0 3 2,-2 1 0,-5 0 1,-1 1 2,-6-2 1,0 1 1,-6-3-1,1 1 1,-5-3-2,9-10 0,-19 14-2,8-9 0,-3-4-2,1-1 0,-3-3 0,-1-2-3,-3-3 1,0 0-2,-2-1 1,1 0-5,1 0 0,-2 0-8,6 3-8,-2-3-17,8 9-36,-1-5-48,11 5 0,0 0-4,0 0 1</inkml:trace>
          <inkml:trace contextRef="#ctx0" brushRef="#br0" timeOffset="18061.7081">4638 11094 92,'3'21'99,"-4"-7"7,1 1-3,2 4-56,-5-2-4,7 6-6,-6-5-8,4 2-6,-3-2-5,2 1-7,-2-4 0,1 0-5,-1-4 2,1-1-8,0-10-4,-1 14-12,1-14-17,0 0-34,0 0-48,10-11-3,-6 0 2,-1-4-2</inkml:trace>
          <inkml:trace contextRef="#ctx0" brushRef="#br0" timeOffset="18773.9387">4891 11004 95,'-15'5'103,"1"4"3,-3 2 1,-2 0-63,2 9 0,-4-4-5,6 7-9,-4-6-8,4 5-3,-1-7-6,4 1-3,0-4-5,4-3-6,8-9-11,-11 9-16,11-9-33,0 0-54,0 0-2,0 0-3,0 0 1</inkml:trace>
          <inkml:trace contextRef="#ctx0" brushRef="#br0" timeOffset="18489.7344">4721 10910 106,'0'0'104,"10"4"2,-10-4 1,6 15-62,3 2 1,-2-1-12,5 7-5,-2-2-6,5 5-3,-1-3-4,3 3-1,-2-2-3,2-1-1,-2-4-2,1-2-2,-3-3-2,0-3-2,-2-2 0,0-2-3,-11-7-2,13 10-3,-13-10-7,0 0-9,10 5-18,-10-5-27,0 0-53,-5-14-4,5 14 2,-5-19-2</inkml:trace>
          <inkml:trace contextRef="#ctx0" brushRef="#br0" timeOffset="19894.5578">4770 11162 32,'4'-14'79,"5"2"-2,-2-4-9,3-1-36,4 1-6,3-2-12,0 1-9,0-1-6,0 2-19,-2 1-43,-1 4-15,-7-2-4,-7 13 0</inkml:trace>
          <inkml:trace contextRef="#ctx0" brushRef="#br0" timeOffset="19348.3508">4979 10665 102,'0'0'97,"12"-8"5,-12 8-2,18 2-58,-9 4 0,8 7-8,-2 3-2,5 7-5,-3 1-1,4 6-5,-3-1 0,3 5-4,-6 0 0,3 2 0,-7-2-4,1 4 1,-4 0-4,-1 1-1,-3-1-3,-2 3 1,-2-3-2,-2 1 0,-1-1-4,-2-3-5,-1-3-3,-4-4-12,3 0-16,-9-9-55,5 0-40,-5-9-5,2-2-2,-4-9 1</inkml:trace>
        </inkml:traceGroup>
        <inkml:traceGroup>
          <inkml:annotationXML>
            <emma:emma xmlns:emma="http://www.w3.org/2003/04/emma" version="1.0">
              <emma:interpretation id="{EA942C57-4AAB-478F-919E-BCB602DB463C}" emma:medium="tactile" emma:mode="ink">
                <msink:context xmlns:msink="http://schemas.microsoft.com/ink/2010/main" type="inkWord" rotatedBoundingBox="9961,15004 12131,14975 12144,15955 9974,15984"/>
              </emma:interpretation>
              <emma:one-of disjunction-type="recognition" id="oneOf4">
                <emma:interpretation id="interp20" emma:lang="en-US" emma:confidence="0">
                  <emma:literal>elite)</emma:literal>
                </emma:interpretation>
                <emma:interpretation id="interp21" emma:lang="en-US" emma:confidence="0">
                  <emma:literal>Elite)</emma:literal>
                </emma:interpretation>
                <emma:interpretation id="interp22" emma:lang="en-US" emma:confidence="0">
                  <emma:literal>felt</emma:literal>
                </emma:interpretation>
                <emma:interpretation id="interp23" emma:lang="en-US" emma:confidence="0">
                  <emma:literal>Elute)</emma:literal>
                </emma:interpretation>
                <emma:interpretation id="interp24" emma:lang="en-US" emma:confidence="0">
                  <emma:literal>Flit)</emma:literal>
                </emma:interpretation>
              </emma:one-of>
            </emma:emma>
          </inkml:annotationXML>
          <inkml:trace contextRef="#ctx0" brushRef="#br0" timeOffset="20775.3871">5867 10825 35,'11'-11'89,"-11"11"1,0 0 3,0 0-49,0 0 2,0 0-6,0 0-7,-13 10-6,4-1-3,1 4-3,-6-1-2,0 5-3,-5-4-1,0 2-3,-3-2-1,-2 1 1,0-3-3,3 1 0,-1-4-2,6 1 0,2-3-1,3 1-1,11-7-2,0 0 0,0 0-2,5 9 0,9-9-1,1 0 0,4 1 0,2-1-1,2 2 1,1-1-1,0-1 0,-2 1-2,0 0-4,-2-2-9,1 3-15,-7-5-26,5 4-60,-8-1-2,0 1-2,-11-1-1</inkml:trace>
          <inkml:trace contextRef="#ctx0" brushRef="#br0" timeOffset="21073.3411">5550 11207 105,'-11'9'104,"11"-9"-1,0 0 4,0 0-64,20 9-2,-6-10-9,8 4-9,0-3-8,6 2-7,1-1-6,-1-1-10,3 2-13,-5-5-19,3 4-36,-4-4-33,-3-1 0,-3-1-3</inkml:trace>
          <inkml:trace contextRef="#ctx0" brushRef="#br0" timeOffset="22068.7167">6412 10538 20,'-19'-19'84,"9"15"1,-3 1 7,-2 3-43,3 10 5,-6 1-6,7 8-5,-5 1-6,7 8-3,-5 1-2,7 6-5,-4 0-3,4 6-6,-2-1-1,4 4-5,-2-1 0,4 3-3,-1-3-2,5 2-1,3-4-1,3-1 1,2-1-3,4-5 2,2-2-3,3-3 0,1-5-2,0-5-2,1-2 0,-1-6-10,4-2-6,-4-9-23,7 3-27,-7-9-57,5 0 2,-4-7-5,-2-3 1</inkml:trace>
          <inkml:trace contextRef="#ctx0" brushRef="#br0" timeOffset="22491.7191">6661 10779 54,'0'0'94,"-10"-1"-2,10 1 5,-4 12-57,4-12-2,-2 24 2,1-9-8,3 8-4,-3 0-1,3 4-1,-4 0-4,3 5-1,-4-2-4,2 0-1,-1-4-4,1 0-2,0-5-5,2 1 0,-1-6-3,2-4 0,2-3-6,-4-9-5,9 10-8,-9-10-11,11-3-20,-9-6-48,-2 9-20,9-23-6,-7 5 4</inkml:trace>
          <inkml:trace contextRef="#ctx0" brushRef="#br0" timeOffset="22838.2993">6887 10831 109,'1'12'102,"-1"3"2,-1 3-1,2 4-61,-4-2 0,6 6-8,-6-1-9,5 4-4,-4-3-6,3-1-4,-3-2-2,3-3-4,-1-1-1,1-4-1,1-5-6,-2-10-8,8 9-14,-8-9-21,14-8-50,-7-2-18,0-2-2,-4-5-2</inkml:trace>
          <inkml:trace contextRef="#ctx0" brushRef="#br0" timeOffset="23151.8472">6705 11023 43,'0'0'100,"0"0"4,-9 2 2,9-2-40,0 0-15,19 2-3,-6-4-12,8 6-11,1-4-6,6 2-8,1-2-2,1 0-5,-1 0-4,-1-2-7,-1 1-8,-7-3-16,3 4-30,-8-4-49,0 0-5,-4-4 0,-1-1-1</inkml:trace>
          <inkml:trace contextRef="#ctx0" brushRef="#br0" timeOffset="24029.8002">7211 11070 47,'0'0'93,"0"0"2,0 0 2,0 0-48,14-14-9,-1 11-7,0-3-12,5 1-6,3-1-8,0 2-8,2 1-17,-3-3-25,2 0-54,-3 2-3,-4-4-3,-3 0-3</inkml:trace>
          <inkml:trace contextRef="#ctx0" brushRef="#br0" timeOffset="23717.2844">7364 10806 8,'-6'-13'82,"6"13"4,0 0 4,-9-5-39,9 5-3,-10 7-2,6 2-9,-7-3-2,4 6-3,-6-3-2,3 6-3,-6-3-3,5 6-3,-2-2-3,3 4-2,-1-2-4,4 3 0,0 0-4,3 5 1,1-3-1,4 2-1,0-1-2,3 0 2,1 0-2,3-2 0,0-4-1,2-1 0,2-3-2,1-2 1,3-3-1,1 0-1,2-5-1,1 0-2,1-2-4,-1-3-6,4 1-9,-7-6-11,5 6-24,-12-9-53,2 3-18,-5-5-1,-3 1 2</inkml:trace>
          <inkml:trace contextRef="#ctx0" brushRef="#br0" timeOffset="24542.6843">7433 10463 115,'10'-3'98,"4"6"3,0 4-2,3 4-64,4 12 0,0 3-3,6 7-3,-4 2-7,3 9-1,-4-2-3,2 5-1,-8-1-1,1 3 0,-7 2-2,-1 3-2,-8 1-3,0 0-1,-6 0-3,0-2 4,-1-1-7,-3-2-10,2-4-7,-4-8-30,5-2-72,-5-8-10,2-4 0,-4-9-13</inkml:trace>
        </inkml:traceGroup>
        <inkml:traceGroup>
          <inkml:annotationXML>
            <emma:emma xmlns:emma="http://www.w3.org/2003/04/emma" version="1.0">
              <emma:interpretation id="{16C8D7EA-B8D6-486A-91A1-E2DD6640B192}" emma:medium="tactile" emma:mode="ink">
                <msink:context xmlns:msink="http://schemas.microsoft.com/ink/2010/main" type="inkWord" rotatedBoundingBox="12382,14807 15020,14815 15016,15986 12378,15978"/>
              </emma:interpretation>
              <emma:one-of disjunction-type="recognition" id="oneOf5">
                <emma:interpretation id="interp25" emma:lang="en-US" emma:confidence="0">
                  <emma:literal>dishes)</emma:literal>
                </emma:interpretation>
                <emma:interpretation id="interp26" emma:lang="en-US" emma:confidence="0">
                  <emma:literal>dist(s)</emma:literal>
                </emma:interpretation>
                <emma:interpretation id="interp27" emma:lang="en-US" emma:confidence="0">
                  <emma:literal>disinvest)</emma:literal>
                </emma:interpretation>
                <emma:interpretation id="interp28" emma:lang="en-US" emma:confidence="0">
                  <emma:literal>disthlsns)</emma:literal>
                </emma:interpretation>
                <emma:interpretation id="interp29" emma:lang="en-US" emma:confidence="0">
                  <emma:literal>disinfest)</emma:literal>
                </emma:interpretation>
              </emma:one-of>
            </emma:emma>
          </inkml:annotationXML>
          <inkml:trace contextRef="#ctx0" brushRef="#br0" timeOffset="77386.6448">8237 11038 32,'5'-18'81,"-3"9"-1,-1-2-2,-4 1-40,3 10-5,-1-16-7,1 16-9,-6-14 1,6 14-5,-13-11 3,4 8-2,-3-2-1,-1 2 0,-4-1-2,1 4 1,-4-1-3,1 4 0,-2 0-2,1 2-1,0 1-1,3 2 1,-1 3-2,1 1 3,2 1 1,2 2-5,3 0 5,0 3-2,4 0 3,4 3-5,2-3 6,4 2-8,3-1 3,5 0 0,0-3-2,5 0 1,1-4-2,2-3 2,2-5-1,1-5 0,0-4-1,-1-6 1,1-3 0,-1-6-2,-1-4 2,-2-3 3,-3-2-7,-3-4 3,-1-1-2,-3-4 1,-3-1-3,-1-4 3,-3-3-3,-2 2-2,0 3 4,-2 5-2,1 4 2,-2 7-1,0 9 2,3 16-1,0 0 0,0 0 1,-8 18 0,5 3 0,1 5-1,0 6 3,1 2-2,1 2 1,0 1 0,3 0 1,0-3 0,1-1-2,0-3 2,1-2-3,0-3 3,0-1-5,0-2 4,-2-3-4,1-2 2,1-5 1,-2-1-2,-3-11-1,0 0-5,9-3-6,-9 3-12,7-23-20,4 12-47,-6-8-21,7 3-5,-3-6 1</inkml:trace>
          <inkml:trace contextRef="#ctx0" brushRef="#br0" timeOffset="77685.0246">8488 10832 59,'0'0'95,"-1"14"0,-1 1 3,-3 1-38,4 9-20,-3 0-4,5 4-10,-3-2-4,2 3-6,-1-5 0,1-1-7,-1-5 1,1-3-6,0-5 0,0-11-3,0 0-8,0 0-14,0 0-26,7-17-54,0 2-5,-4-7-2,2 2-6</inkml:trace>
          <inkml:trace contextRef="#ctx0" brushRef="#br0" timeOffset="77872.5359">8546 10790 49,'-14'-2'74,"14"2"-8,0 0-10,-10 4-82,10-4-29,7 15-6,1-6-11</inkml:trace>
          <inkml:trace contextRef="#ctx0" brushRef="#br0" timeOffset="78444.4363">8761 10910 115,'0'0'89,"-9"-14"-2,9 14-18,-18-8-32,18 8 0,-22 4-11,11 4-3,-6-2-3,3 6-2,0-2-4,1 4-2,3-1-3,4 0 0,0-3-5,8 1 2,-2-11-5,15 14 3,-1-7-4,2-1 4,3-2-2,1 1-7,2 0 7,-1 2-7,-2 1 7,-3 1-7,-3 3 9,-3 0-7,-4 2 7,-1 1 2,-5-1 2,-2 2 1,-3-1 1,-1 0 1,-2-2 1,-2-1-1,-3-1-1,-1-1-1,-2-4-1,-2 1-1,-3-4-2,1-3 0,-1-3-2,1-4 0,0-1-2,2-3-4,2 0-2,2-1-8,7 2-12,-2-4-25,9 14-68,3-20-1,6 12-6,0-6 0</inkml:trace>
          <inkml:trace contextRef="#ctx0" brushRef="#br0" timeOffset="78788.2039">8921 10733 116,'0'0'101,"0"0"-2,1 14 3,-7 0-61,6 13 3,-8-2-8,6 10-6,-4-1-7,3 6-3,-1-3-2,1 3-7,0-5 0,1 0-5,1-5 1,2 0-6,2-7 4,-1-2-2,2-4-2,0-2 1,1-5-1,-5-10 0,19 14-4,-5-13-3,2 0-8,1-8-12,6 6-21,-6-12-42,6 6-28,-8-8-1,1 4-2</inkml:trace>
          <inkml:trace contextRef="#ctx0" brushRef="#br0" timeOffset="79100.722">8715 10970 132,'-13'-1'99,"1"-3"0,12 4 1,-10-8-56,10 8-7,15-5-4,4 3-8,1-3-4,8 2-4,0-3-3,6 3-5,0-1-3,3 0-3,-2 1-6,-2-1-6,0 2-11,-7-5-18,5 6-42,-9-6-31,-1 1 1,-6-7-8</inkml:trace>
          <inkml:trace contextRef="#ctx0" brushRef="#br0" timeOffset="79761.6047">9054 10303 62,'0'0'80,"0"0"6,-4-11 2,4 11-31,0 0-4,-3 18-6,0-8-7,4 10-3,-3 0-5,3 8-8,-2 1-1,2 4-7,-1-1-1,1 4-6,-2-5 1,1 0-5,-1-4 0,2-4 2,-2-7-2,1-3-1,0-13 1,0 0-3,0 0 0,7-21-2,-2 1 1,0-5-3,2-1 0,1-2 1,2 2-4,-1 1 6,2 6-6,-1 4 6,1 10-3,1 5 0,1 7 1,-2 6-2,3 4 4,0 3-4,1 1 4,0 1-4,-3-2 2,0-1 1,-3-3-1,-1-3 0,-1-3 1,-7-10-3,6 15-6,-6-15-9,0 0-23,0 0-62,0 0-11,0 0-5,7-10-6</inkml:trace>
          <inkml:trace contextRef="#ctx0" brushRef="#br0" timeOffset="80390.1597">9662 10352 151,'-11'9'105,"-6"4"0,1 8-2,-6 1-56,6 13-6,-7 3-3,6 9-12,-4 2-4,6 7-7,-3-2-3,6 3 1,1-4-4,5-2 1,-1-6-3,6-2-2,0-8 2,3-1-4,2-6 3,2-3-4,1-2 2,2-3-6,3-1-1,4-8-7,3 2-11,1-11-20,8 4-48,-6-11-33,8 1-5,-10-10 1,4 0-2</inkml:trace>
          <inkml:trace contextRef="#ctx0" brushRef="#br0" timeOffset="81043.1594">9872 10869 87,'0'0'84,"-11"0"8,11 0-23,0 0-9,-16-12-6,16 12-10,-18-5-9,18 5-4,-26 2-6,12 3-6,-7 0-4,2 5-3,-1-1-4,3 3-1,1 0-3,2 1-1,5-3-2,4 1-1,5-11 0,6 16 0,4-9 0,3-1 0,3 0 0,3 0 2,3 2-2,0-1 3,0 0-1,-1 3-5,-2-1 5,-3 3-5,-2-2 6,-2 3-6,-2-1 9,-5 3-8,-2-2 8,-3 3 0,-3-2 0,-2 0 2,-4 0-1,-1-2 2,-4-2-3,0-2 1,-4-3-2,0-2 0,0-2-1,-1-3-3,0-2-4,0-4-6,5 2-8,-3-7-12,17 13-30,-19-19-61,19 19-3,-4-18-2,4 18-1</inkml:trace>
          <inkml:trace contextRef="#ctx0" brushRef="#br0" timeOffset="81373.2701">9931 11084 131,'11'-2'110,"-11"2"-3,11 7 1,-5 4-59,-7 0-14,4 8-3,-7 0-10,0 4-4,-7 0-5,2 2 0,-5-2-5,3-2-1,-2-2-4,3-4-4,2-5-7,8-10-13,-3 12-29,3-12-63,10-10-2,-3-4-4,6-1-4</inkml:trace>
          <inkml:trace contextRef="#ctx0" brushRef="#br0" timeOffset="82013.9254">10403 10998 178,'-14'-8'105,"4"7"-3,-1 5 2,-8 0-71,4 9-8,-8-1 1,1 6-11,-5 0 7,2 5-8,-7-4 4,4 4-9,-1-2 1,4-1-2,0-2-3,3-4-5,3 0-7,0-7-9,6 2-18,-3-11-35,7 4-47,-3-8-2,12 6-3,-17-12-2</inkml:trace>
          <inkml:trace contextRef="#ctx0" brushRef="#br0" timeOffset="81701.4095">10057 10970 180,'3'-12'114,"2"3"-1,-1-1-3,6 9-68,-10 1-9,16 3-3,-16-3-12,18 17-2,-9-4-2,3 4-5,-2-1 1,1 4-5,0-2 3,1 2-5,0-5 3,1 3-6,1-4 4,-1-1-1,1-1-1,-2-3-1,1-1-5,-3-3-5,2 1-9,-12-6-19,19 4-34,-19-4-48,12-3-7,-12 3 2,10-11-2</inkml:trace>
          <inkml:trace contextRef="#ctx0" brushRef="#br0" timeOffset="82545.2029">10379 10559 85,'18'-11'95,"-5"12"3,1 9-2,2 1-32,4 13-26,-2 2-4,5 11-7,-6-2-6,4 8 1,-6-2-6,0 3 3,-7-2-7,-1 3-2,-6-4 2,-1 1-5,-5-1 2,-3 2-5,-5-1 1,0 0-5,-5-3 4,0 1-2,-3-1-4,-2-4 0,2-1-7,-3-7-11,4 4-39,-6-10-60,4-1-4,-3-7-8,1-3-3</inkml:trace>
        </inkml:traceGroup>
      </inkml:traceGroup>
    </inkml:traceGroup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43:44.32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218 413 18,'0'0'39,"0"0"-3,0 0 0,6-14-5,-6 14 0,0 0-5,0 0-1,13-14-5,-13 14-3,0 0-3,0 0-1,0 0-1,1-16-1,-1 16-1,0 0 1,-14-16-2,14 16 0,-14-11-3,14 11 2,-16-12-2,16 12 0,-23-9 0,23 9 0,-24-7 0,24 7 1,-24-3 0,24 3-1,-25 5 1,25-5-2,-23 8 2,23-8-3,-20 13 2,20-13-3,-18 17 2,18-17-1,-14 23-1,14-23 1,-10 27 0,7-11 1,-2 1-2,3 1 5,-1 0 2,2 2-2,1 0 2,1-1-4,1-2 3,4 1-3,-6-18 4,13 29-7,-13-29 1,19 20-1,-19-20 1,23 18-1,-23-18 2,24 13 0,-24-13-3,25 6 0,-9-6 0,0-1-1,-2-3 1,2 0-1,0-3-1,-1-1 1,1-3 1,0-2-1,-3-4-7,1-4 7,-3-3-7,0-3 3,-1-5-3,-2-2 2,0-3-1,-3-2 1,0-3 6,-4 0-5,-1 1 5,2-2-2,-1 3 2,1 1-2,-1 6 0,1 2 0,0 7 1,1 5-2,-3 19 0,3-20 1,-3 20 0,0 0-1,0 0 0,0 0 1,8 19-1,-6-3 0,-1 3 0,1 3 0,-1 5 0,1 1 0,0 2 0,-2-1 1,1-1-1,2 3 3,-1-2-3,0 1 3,1-1-1,0 1 1,-1 2-2,1 2 7,0-1 0,0 1-3,-1-1 4,-1-1-4,-1-1 4,0-4-3,2-6 4,-2-4-10,0-2 2,0-15 0,0 17-1,0-17 2,0 0-2,0 0 1,0 0-5,0 0-3,0 0-6,0 0-13,21-17-18,-21 17-35,9-23-36,-2 9 0,1-2-3</inkml:trace>
  <inkml:trace contextRef="#ctx0" brushRef="#br0" timeOffset="431.3316">713 348 1,'14'-2'48,"-14"2"33,0 0-5,-6 26-40,6-26-2,-5 32-1,-1-13-6,9 3 2,-8-1-2,10 5-3,-7-5 1,7 1-7,-3-3 2,1 2-5,-1-7 1,-2 4-9,0-18-2,3 22-2,-3-22 0,0 16-2,0-16-1,0 0-4,0 0-6,0 0-7,0 0-14,0 0-21,0 0-47,0 0-2,3-17-4,-3 17 1</inkml:trace>
  <inkml:trace contextRef="#ctx0" brushRef="#br0" timeOffset="1017.5469">978 410 1,'0'0'48,"0"0"27,0 0-37,0 0 0,-20 0-3,20 0-4,-21 10-6,21-10-3,-27 13-6,27-13-2,-28 17-6,28-17 5,-22 16-8,22-16 4,0 0-8,-11 18 5,11-18-5,0 0 4,24 8-5,-8-7-1,1 1 1,3 0 0,2 1 7,-3 5-8,5 0 8,-6 3-6,1-1 8,-5 4-6,-14-14 10,21 27-8,-21-27 4,10 27 1,-10-27 1,-2 26 2,2-26-1,-14 22 0,14-22-2,-23 18 2,9-10-4,14-8 0,-30 13-1,15-9-1,-1-2-1,0-2-1,-1 0 1,-1-2-3,0 1 0,2-2-2,-1-1 1,1 1-1,2 0-1,-2 0 0,16 3-4,-26-7-4,26 7-7,-22-8-13,22 8-23,0 0-50,0 0-8,0 0 0,-12-19-2</inkml:trace>
  <inkml:trace contextRef="#ctx0" brushRef="#br0" timeOffset="1786.4918">942 477 1,'-12'-14'42,"12"14"41,-1-18-2,1 18-32,14-19-6,-14 19-7,31-14-11,-9 7-2,8 6-6,2-4-4,7 3-4,-1-1-3,5 2-1,-1-3-3,1 1-1,-5-2-3,-3 1-7,-3 2-8,-8-4-12,0 6-25,-24 0-44,19-5 4,-19 5-8,0 0 72</inkml:trace>
  <inkml:trace contextRef="#ctx0" brushRef="#br0" timeOffset="1419.617">1186 262 1,'0'0'53,"16"-7"30,-16 7 3,0 0-49,8 24 2,-9-8-7,2 10-4,-6-2-6,5 5-1,-4 1-6,4 2 6,-2-5-1,4 2-6,-2-5 3,3 1-5,-2-2 3,4 1-6,0-7 4,0-1-11,1 0 0,1-1-1,-7-15 0,14 20-2,-14-20-5,17 15-6,-2-10-14,-15-5-13,25 1-36,-25-1-28,23-9-5,-23 9 1</inkml:trace>
  <inkml:trace contextRef="#ctx0" brushRef="#br0" timeOffset="2707.9793">1402-370 1,'-14'-8'47,"14"8"33,-10 16 0,10-16-36,-5 34-4,2-13-2,8 9-6,-4-3-1,6 7-8,-4-2 2,5 3-4,-5-3-3,4 3-1,-6-3-3,1 2-2,-2-7-3,0 1 0,-2-7-4,1-2 2,1-19-2,-4 23 0,4-23-1,0 0-1,-4-15 0,4-1-1,1-8 1,1-4-2,1-6 1,2 1-1,0-3 0,-1 4-1,6 4 2,-2 2-2,3 7-1,-11 19 0,29-18-1,-15 18-1,4 7 1,-1 2-1,-1 7 0,-1 2 2,-1 1-1,-3 2 0,-3-2 0,-3 2 1,0-2 0,-4-1 0,-1-1 0,0-2-1,0-15-2,-4 23-2,4-8-7,0-15-8,-3 19-13,3-19-23,-2 16-50,2-16-3,0 0 0,2 14 16</inkml:trace>
  <inkml:trace contextRef="#ctx0" brushRef="#br0" timeOffset="3986.3016">2382 273 1,'0'0'29,"-26"16"55,12-3 1,1 3-47,-8 1 1,7 10-2,-10 2-9,3 5 3,-8-4-2,2 4-7,-5-6-1,-1 3-5,-4-6 1,-2-1-8,-2-6 3,2-4-12,3-3-1,2-3 0,7-1-5,1-6-5,12 1-10,14-2-14,0 0-31,0 0-33,0 0-4,24-13 0</inkml:trace>
  <inkml:trace contextRef="#ctx0" brushRef="#br0" timeOffset="3277.2609">2099-272 13,'-19'16'91,"-1"5"4,-2 3-4,-4 3-52,7 11-1,-5 4-5,7 7-5,-6 1-3,7 7-3,-3-2-5,8 5 0,-5-2-4,8 4 0,-3-3 3,4 2-4,3-3 1,2-1-4,2-4 3,3-2-5,4-8 2,2-1-3,2-10-5,4-7 0,1-6 0,0-6-3,1-5-6,-1-8-8,3 2-15,-19-2-21,31-21-61,-18 5-4,-4-6-5,-4-7 2</inkml:trace>
  <inkml:trace contextRef="#ctx0" brushRef="#br0" timeOffset="3660.9868">2083 263 1,'14'-17'69,"-14"17"19,0 0 1,16 0-48,-16 0-2,13 27-7,-8-10-6,7 9-1,-4-2-5,7 6-2,-4 1-5,5 2 5,-2-6-2,2 2-2,0-5-2,0 0-5,-1-5 2,-2-3-4,-13-16 2,20 18-14,-20-18-5,0 0-12,18 1-17,-18-1-34,-3-20-36,1 4 5,-1-7-7</inkml:trace>
  <inkml:trace contextRef="#ctx0" brushRef="#br0" timeOffset="4345.7265">2337 572 1,'-2'14'54,"2"-14"29,15 18-2,-15-18-36,19 30-4,-10-11-6,4 7-11,-8-4-3,3 5-5,-6-3-3,1 2-2,-8-4-5,2 2 0,-4-6-4,1-1-3,-2-2-5,8-15-7,-16 24-11,16-24-14,0 0-35,-18 11-22,18-11-1,-3-14 4</inkml:trace>
  <inkml:trace contextRef="#ctx0" brushRef="#br0" timeOffset="4708.2778">2696 334 26,'0'0'88,"15"4"0,-15-4-35,3 16-6,5 2-4,-6-4-8,9 9-2,-8-1-6,8 5 1,-4-3-2,4 5-9,-2-5 1,3 1-7,-1-4 1,-3 2-6,1-9 3,-2 0-12,-7-14-3,11 16-5,-11-16-13,0 0-14,14 10-30,-14-10-39,8-14-5,-4-2 2,-4-5 23</inkml:trace>
  <inkml:trace contextRef="#ctx0" brushRef="#br0" timeOffset="5080.2734">2962 270 1,'3'17'35,"-3"-17"53,-8 31-1,3-9-41,-3 5-2,7 11 5,-11-6-7,8 8-7,-11-4-2,4 4-7,-5-5 0,0 3-8,-5-8 3,5 2-13,-4-3 0,2 1-1,0 1-1,4-1-3,-2 2 0,5 0-1,1-1-2,1-3-1,2-1-1,2-4-4,4-2-6,1-21-10,6 20-18,-6-20-28,15-11-45,-4-5-2,2-9-2,-4-11 26</inkml:trace>
  <inkml:trace contextRef="#ctx0" brushRef="#br0" timeOffset="5515.026">2946-159 1,'0'0'47,"0"0"34,0 0-1,11 15-45,-1 5 0,9 11-4,2 6-4,7 9 1,1 3-6,8 9 0,-4-2-3,4 6 1,-2-4-3,-1 6 1,-9-7 3,1 4-5,-12-5 3,-1 3-6,-11-5 4,-4 4-6,-11-2 1,-1-2-5,-7-3-5,-4 1 0,-2-5-2,-1-3-1,3-8-6,1-7-4,8-3-18,-2-18-25,18-8-60,0 0-4,31-37-2,-3 2-4</inkml:trace>
  <inkml:trace contextRef="#ctx0" brushRef="#br0" timeOffset="6415.8692">3611 498 85,'0'0'82,"-8"-16"-29,8 16-6,16-11-10,-16 11-3,19-10-9,-19 10-1,25-6-7,-10 3 1,6 4-2,-5-2-2,6 2-3,-4-2-3,4 1-2,-5-2-1,4 2-2,-3-1-6,-18 1-5,29-4-6,-29 4-7,19-3-13,-19 3-21,0 0-28,0 0-22,0 0 7,0 0 35</inkml:trace>
  <inkml:trace contextRef="#ctx0" brushRef="#br0" timeOffset="6720.3827">3614 684 1,'0'0'77,"-3"17"9,3-17-24,0 0-10,0 0-6,0 0-12,25 3-7,-10-6-9,2 3-4,4-3-6,3 0-7,2 1-10,-2-3-13,3 7-28,-3-2-43,-10-2-5,2 2-2,-16 0 47</inkml:trace>
  <inkml:trace contextRef="#ctx0" brushRef="#br0" timeOffset="23986.0058">4335-37 1,'1'-23'80,"1"6"3,-2 17-39,-8-29 1,8 29-5,-8-21-5,8 21-4,0 0-5,0 0-3,-14-11-2,14 11 0,0 0-1,-8 19 0,8-19-2,-8 29-1,-2-11 0,4 9-1,-6 2-2,3 7-1,-4 3-2,2 4 0,-2 2-4,5 2 2,2 0-3,2 1 2,3-2-3,2-3 2,3 2-3,4-3 3,-4-2 2,3-4-5,-2-2 3,-4-2-3,1-5 3,-1-3-4,-2-8 4,-1-2-6,2-14 0,-1 16 1,1-16-1,0 0 0,0 0 0,0 0-1,0 0 1,0 0-1,0 0 0,0 0 0,0 0 0,0 0-1,-16 2 1,16-2-1,0 0-3,0 0-4,0 0-5,-8-16-8,8 16-17,0 0-27,9-19-63,-7 4-1,4-4-3,-6-13 1</inkml:trace>
  <inkml:trace contextRef="#ctx0" brushRef="#br0" timeOffset="24702.1363">4418 503 1,'-3'18'62,"3"-18"27,0 0-2,24 11-51,-24-11 7,28 6-9,-13-6-6,2 3-4,-17-3-11,29 2 5,-29-2-11,26-8 6,-10-3-9,-2 1-2,0-6-3,-1 0-1,-2-3 5,-4 1-5,-1-2 5,-6 4-5,-9 0 7,9 16 0,-29-19 2,10 15-1,-5 3 0,1 7 0,-2 2-1,2 6 2,3 2-3,4 4 3,0 2-2,6 4 8,4-2 0,2 0-3,4 0 3,5-1-3,0-2 2,5 2-3,-1-7 5,4-2-11,-13-14 2,30 24-1,-14-18-1,3 1 0,2-4 0,3-3-3,2-3-2,-2-5-2,1-2-5,-2-4-4,2 3-13,-7-15-14,6 12-32,-11-12-45,1 2-4,-3-1-1,-3-4 11</inkml:trace>
  <inkml:trace contextRef="#ctx0" brushRef="#br0" timeOffset="25203.9658">4899 345 1,'-15'17'34,"9"-2"54,6-15 6,-21 27-43,17-5-7,-6 2 2,8 7-5,-4-4-3,4 5-8,-4-4 0,6 3-8,-5-10 0,5 1-11,-3-8-1,3-14-4,-2 15 1,2-15-1,0 0-3,5-24 3,3 1-11,2-5 3,1-4-5,3-3 3,2 1-5,0 0 3,0 6-3,-3 4 1,1 8 6,-14 16-1,20-10 1,-20 10 0,16 18 1,-8-1 1,0 7 0,0 3 7,-2 4 1,2-1-1,-3 0 2,0-1-3,-4-5 4,1 0-5,-4-8 3,2-16-11,-3 24 0,3-24-9,0 0-14,0 0-23,21-3-60,-5-7-4,11-4-6,0-10 0</inkml:trace>
  <inkml:trace contextRef="#ctx0" brushRef="#br0" timeOffset="25805.9076">5458 423 1,'-24'-8'77,"2"6"7,-2-1 2,2 3-57,4 8 6,-3 0-7,5 8-1,-6 5-2,3 6 4,-4-3-1,6 5-4,1-4-2,8 4-5,3-6-1,7 1-6,-2-24 1,23 20-10,-2-16 1,6-8-2,1-5-1,2-10 2,-3-5-8,-3-5 1,-3-1-2,-5-4 4,-5 4-4,-5 2 4,-4 6-3,-2 22 2,-5-14 6,5 14 0,-8 24 6,5 6-2,1 7 3,4 7-2,-2 8 3,3 2-2,0 2 3,2 1-2,-3-2-4,-1-1 3,-4-4-1,-2 1 3,-6-8-3,-1 0 5,-8-6-4,0-7 2,-8-6-4,-2-8 2,-5-11-2,-2-7-1,-4-9-2,-1-10-3,4-7-3,-1-12-8,10 0-6,1-13-20,21 10-32,6-11-53,20-1-2,10-4-2,9-5 1</inkml:trace>
  <inkml:trace contextRef="#ctx0" brushRef="#br0" timeOffset="26382.7364">5318 391 18,'-24'-3'104,"24"3"-1,-16-7-3,16 7-45,36-6-5,1 0-14,19 4-6,2-4-8,12 4-7,2-3-4,5-1-4,-2-2-4,-3-3-4,-10 0-6,-9-5-10,-5 3-13,-18-11-24,-1 5-43,-15-7-17,-9-3 0,-11-3-1</inkml:trace>
  <inkml:trace contextRef="#ctx0" brushRef="#br0" timeOffset="26132.7714">5509 73 10,'8'27'101,"4"-3"2,2 5 1,-6 5-64,11 18 6,-9-7-6,6 9-5,-12-3-2,4 5-7,-8-8-3,0 2-4,-4-7-1,0-1-5,0-7 0,-1-3-5,2-8-4,1-5-3,2-5-4,0-14-6,0 0-10,0 0-14,24-1-19,-19-20-33,4 2-37,-4-10 3,-2-1-1</inkml:trace>
  <inkml:trace contextRef="#ctx0" brushRef="#br0" timeOffset="26835.8877">5970 76 2,'-4'19'98,"-2"4"4,-2 2 0,7 12-54,-9-3-2,12 15-5,-10-6-8,8 13-2,-8-5-3,6 4-3,-4-9-5,4 0-5,-3-10 1,4-6-5,-1-9 1,2-21-5,0 0-3,0 0-1,18-19-6,-4-9 0,3-5-5,4-5 1,2-1-3,-3-1 2,3 8-4,-6 7 1,-1 12 6,-16 13 1,15 3 1,-14 15 2,-1 9 0,-3 8 2,0 5 4,-3 2-1,1-3 2,-2 0-2,3-6 2,-1-5-4,2-6 0,3-22-12,1 26-17,-1-26-28,19-5-62,2-6-1,6-7-5,5-3 0</inkml:trace>
  <inkml:trace contextRef="#ctx0" brushRef="#br0" timeOffset="27685.9295">6820 445 7,'-19'2'91,"0"3"7,-4 6-6,1 5-57,-4 2 1,9 7-1,-4-6-5,8 5-7,0-6-2,10 3-7,3-21-1,13 22-9,3-19 0,9-4 0,4-4-1,2-8 0,1 0-8,-4-6 5,-2-2-6,-9-1 2,-10-2-3,-12 2 1,-8 2 0,-9 6 2,-7 3 5,-3 4-4,-1 7 5,4 5 1,3 5 0,10 3 1,7 4 1,12 2 4,13-3-5,9-1 5,12-4-5,10-6 2,7-7-3,7-7-3,4-9-3,2-9-5,0-8 5,-4-13-6,-6-8 7,-9-13-5,-8-8 7,-9-6-1,-11-5 5,-7 4-2,-13 5 2,-8 14-2,-9 15 3,-6 23-1,-4 24 0,-3 24 1,-4 23-2,2 23 3,0 18-4,7 14 5,1 12 0,6 2 3,5 2-2,7 0 2,4-6-1,5-8 0,5-12 1,4-7-3,4-15-4,1-8 0,2-16-2,2-13-2,3-14 0,2-17-1,2-15 0,-2-15-2,0-12 0,-6-14-1,-5-9 1,-10-7 2,-12-4-6,-10 3 2,-12 7-1,-10 10 4,-8 10-3,-8 14 4,-4 12-3,2 15 0,2 9 5,4 6-4,9 11-7,9-6-9,19 10-18,6-10-46,25 2-26,15-8-5,18-9-2</inkml:trace>
  <inkml:trace contextRef="#ctx0" brushRef="#br0" timeOffset="28353.3244">8137 311 1,'-16'-21'69,"-5"2"31,0-2 4,-4 1-46,2 12-7,-4 1-15,6 10-9,-4 2-8,4 8-7,2 1-4,8 7-3,4-3-1,11 3 0,7-4-2,8 1 0,6-4 0,7 1 0,7-4-2,-2 1 2,1 0-2,-3-1 2,-6 2 0,-5 3 2,-8 1 1,-10 6 6,-7-1 2,-4 4-1,-13-4 3,-1 2-3,-7-3 4,1-1-5,-5-8 2,4-4-10,-4-7 3,4-2 1,2-6-5,2-6 2,3-1-12,1-8 2,5 1-17,-1-6-13,14 8-28,-7-9-63,15 6 3,2-5-7,6-4 10</inkml:trace>
  <inkml:trace contextRef="#ctx0" brushRef="#br0" timeOffset="28892.3253">8361-111 1,'-20'29'94,"16"-8"7,2 8 0,7 9-56,-2 3-5,13 14 0,-6-2-6,2 7-1,-8-5-8,0 4-2,-7-7-7,-2 1 4,-6-11-3,0-4-4,-3-9 0,1-4-5,2-7 3,11-18-5,-13 14-4,13-14 0,3-25-8,3 3 2,6-7-4,2-5 0,4-3-2,-1-3 1,2 4 3,1 2-6,-1 9 6,-2 2 1,3 10 1,-3 9 1,2 10 1,-1 7 1,-2 9-1,0 5 4,-2 8-1,1 5 7,-7 0 1,-2 0-3,-4-1 4,-4-4-3,-4-5 3,-4-1-4,0-10 3,-2-3-10,12-16-3,-18 15-7,18-15-14,0 0-27,0 0-68,24-16-1,0 0-7,2-5 4</inkml:trace>
  <inkml:trace contextRef="#ctx0" brushRef="#br0" timeOffset="29305.1697">8870 391 71,'-22'0'99,"-5"-2"6,1 2-38,4 12-27,-5-3-6,9 10-3,-4 2-5,7 6 1,4-3-6,13 4-5,4-3-1,12 1-6,4-6 3,9 0-5,1-9 1,3-5-10,-2-4 1,-1-5 2,-5-7-9,-6-3 9,-6-11-9,-9-3 3,-8-5-2,-7 0 4,-10-1-3,-7 2 2,-6 2 5,-6 7-4,-4 9 5,1 7-2,2 8 2,4 2-2,5 7-4,7 1-7,14 5-12,9-17-16,9 31-34,11-20-37,8-3-3,7-7-3</inkml:trace>
  <inkml:trace contextRef="#ctx0" brushRef="#br0" timeOffset="29695.8172">9021 276 1,'9'24'69,"-9"-6"25,7 4 0,1 7-57,1 1 2,9 12 5,-7-9-4,5 7-3,-10-8-2,6 3-6,-9-8-1,6 1-6,-9-28 1,2 25-10,-2-25 0,0 0-4,0 0-1,-3-17 0,3-7-8,1-4-1,3-4-4,2-4 2,2 1-3,2-1 2,4 6-3,0 3 0,6 9 5,-1 6 0,5 8-2,0 6-5,6 6-7,-3-2-12,10 12-23,-8-10-46,7 3-19,0-6-5,0-7 5</inkml:trace>
  <inkml:trace contextRef="#ctx0" brushRef="#br0" timeOffset="30248.2969">9360 206 95,'-21'-4'116,"21"4"3,3-23-3,26 13-74,7-8-1,20 7-10,5-8-8,8 5-10,1-4-5,7 0-7,0-1-5,-2-2-7,-2 5-8,-10-9-17,2 11-32,-14-7-47,-3 3-3,-13-1 0,-7 3 3</inkml:trace>
  <inkml:trace contextRef="#ctx0" brushRef="#br0" timeOffset="29997.3508">9698 23 51,'0'0'98,"0"0"3,0 0-13,-9 29-38,-1-5-8,9 15-4,-9-3-4,8 12-4,-6-5-6,7 9-3,-1-11-6,5 2-1,-1-3-5,3 0 3,-2-8-3,3-3-5,2-3-4,0-9-11,7 2-11,-15-19-26,27 11-50,-27-11-27,29-17-1,-20-7-1</inkml:trace>
  <inkml:trace contextRef="#ctx0" brushRef="#br0" timeOffset="30715.2294">10048 460 102,'0'0'106,"0"0"4,0 0-31,20-2-44,-20 2-5,38-13-7,-17 4-11,3 1-5,0-5-5,0 0-2,-4-1-1,-2-5-2,-5 1 1,-8-3-2,-9 2 2,-7 0-2,-8 5 2,-10 4 0,-4 5 3,-7 8 0,-3 7 4,3 8 2,0 1 0,8 8 3,5-1-1,11 2 2,4 1-3,14 1 7,8-4-9,9 0 5,6-6-6,7-2-8,10 1-10,-1-9-20,15-1-26,-8-7-54,5-5 1,-3-12-8,-1-5 2</inkml:trace>
  <inkml:trace contextRef="#ctx0" brushRef="#br0" timeOffset="31132.4732">10681 252 58,'-14'-8'104,"-5"5"0,-10 1 1,-8-1-70,5 11-1,-8-2-6,5 6-6,-3-3-6,6 6-6,6-3-4,12 3-2,14-15-2,-2 25-1,17-12-1,9-2 1,4 1 0,8-1-1,-1 1 0,1 0 0,0 0-1,-6 0 0,-4 5 1,-7-2 3,-5 2-4,-6 2 5,-8-1 2,-3 0-3,-8-2 6,-4-1-3,-7-7 4,-2 4-5,-6-11 7,1 1-5,-3-7-7,3-6 7,2-2-12,1-4-5,9-1-17,-1-8-24,15 6-64,1-6-7,12-1 6,4 0-10</inkml:trace>
  <inkml:trace contextRef="#ctx0" brushRef="#br0" timeOffset="31636.2989">10571 171 106,'0'0'119,"30"-20"0,10 8-3,21 0-81,5 0-1,20 8-13,0 0-14,-1 0-19,0 11-31,-15-7-64,-1 1-7,-12-4-3,-10-5-6</inkml:trace>
  <inkml:trace contextRef="#ctx0" brushRef="#br0" timeOffset="31495.6683">11066-66 64,'-4'32'106,"-4"2"2,-4 5 2,6 9-73,-5 0-5,13 8 2,-7-6-5,5 1-3,-7-9-11,6-1-2,-1-6-8,2-3 0,0-3-3,2-7 1,-2-1-6,0-21-12,5 26-17,-5-26-38,0 0-42,0 0-3,14-15-1,-13-7-9</inkml:trace>
  <inkml:trace contextRef="#ctx0" brushRef="#br0" timeOffset="32701.473">11648 423 1,'-17'8'70,"17"-8"18,-18 19 6,5-1-40,8 14 1,-4-2-6,6 16-4,-8 1-7,6 12-5,-8-2-3,7 9-4,-7-12-9,5 2 0,-3-6-5,4-5-1,-2-12-2,5-7 1,0-12-3,4-14-1,0 0-1,3-27-2,0-5 1,3-11-2,1-10 1,2-8-3,1-4-4,-2-5 4,2 1-5,1 3 0,0 7-1,0 5 0,3 9-1,2 7 0,4 7 4,2 11-5,5 10 4,5 5 1,3 10-1,2 6 1,1 7-1,-1 2 2,-5 9-1,-5 2 6,-7 1 0,-13 0 0,-7-4 2,-11 1-2,-11-5 3,-8-2-2,-7-7 4,-3-6-7,-5-2 1,0-7-1,2-3 0,0-5-1,8-4-4,1 0-4,12 2-14,-2-9-18,24 19-46,-8-16-32,22 11-3,6-6-2</inkml:trace>
  <inkml:trace contextRef="#ctx0" brushRef="#br0" timeOffset="33153.9625">12375 473 26,'-19'-13'95,"-8"0"2,-6 0 1,-6 8-39,-6 2-22,9 11 0,-6 3-8,9 9-2,1 0-4,9 8-6,7-3-2,11 2-4,9-1-1,8-2-3,9-7 1,5-2-7,3-6-3,1-5 0,3-6-3,-1-8 2,-3-4-8,-6-8 7,-4-4-7,-10-3 2,-2-1 1,-9 1 2,-4 4 1,-5 5 0,11 20 6,-24-16-3,24 16 4,-18 23 4,16-2 1,10 4-2,10 2-2,6 4-7,9-1-14,1-6-22,14-3-53,-3-7-15,1-11-3,-4-7-3</inkml:trace>
  <inkml:trace contextRef="#ctx0" brushRef="#br0" timeOffset="33686.572">12302 204 90,'-14'-2'107,"14"2"-1,27 0-1,-2 0-67,25 8-1,4-3-9,18 3-8,2-3-9,7 1-10,4-1-10,-5-6-12,1 1-15,-17-13-21,-5 2-30,-16-12-18,-9-7 1,-15-7 2</inkml:trace>
  <inkml:trace contextRef="#ctx0" brushRef="#br0" timeOffset="33448.7554">12665-69 70,'-2'19'102,"2"3"0,0 7-1,0 1-68,10 18-2,-6 0 1,12 8-3,-9-3-6,9 3-6,-8-6-6,6-4 0,-4-1-1,-2-5-1,-2-7-2,1-4-3,-3-5-4,0-7-5,2-2-8,-6-15-16,0 0-28,0 0-53,0 0-3,8-26-4,-18-2 3</inkml:trace>
  <inkml:trace contextRef="#ctx0" brushRef="#br0" timeOffset="34101.7885">13005-111 11,'-11'19'87,"1"5"4,7 10 1,3 8-40,2 1-6,11 11-4,-5-3-8,8 10-3,-9-7-7,8 5 0,-9-8-7,2 1 3,-8-12-3,3-5-4,-6-10-1,3-7-2,0-18-6,0 0-3,-1-14-2,5-10-5,4-5-5,0-10 0,7 1-3,-2-5-2,6 8 5,-3 0-1,3 7 2,-3 8 1,2 10 2,-4 10 2,-14 0 1,22 27 1,-14-3 2,-5 7 2,-3 2-2,-3 1 1,-2 2 5,-1 0-2,0-3-6,-2-4-13,6 0-17,-1-9-38,8 0-29,-5-20-1,28 12-6</inkml:trace>
  <inkml:trace contextRef="#ctx0" brushRef="#br0" timeOffset="34476.8075">13892 287 12,'-5'21'95,"2"6"0,-5 0 6,0 5-46,5 8-7,-5-6-1,10 4-7,-7-6-6,8 0-8,-1-8-5,7 0-6,-9-24 1,23 18-9,-6-20 0,2-4-2,0-9-7,1-7 4,-1-7-4,-2-3-1,-2-6-3,-6-1 2,-4-1-3,-5 1 0,-3 3 2,-3 8-9,-2 8-5,-7 3-12,15 17-24,-14-2-55,14 2 3,0 0-7,25 23 3</inkml:trace>
  <inkml:trace contextRef="#ctx0" brushRef="#br0" timeOffset="34893.9118">14346 260 91,'-35'-5'91,"1"5"-5,2 2-12,4-1-55,8 9 1,3-2-2,17-8-5,-19 26-3,19-12-3,8 2-3,9 0 0,7 2-3,5-1 1,5 2-1,1-1 0,3 4 4,-6-3 0,-3 2 4,-7 0 3,-14-2 4,-5 2 0,-12-5 3,-4 1 0,-14-9-2,1 4-1,-9-9-2,2 2-4,-3-7-3,6 0-1,1-4-3,4-4-2,4 1-13,2-7-7,19 16-27,-20-27-50,24 11-17,2-7-5,8 3 0</inkml:trace>
  <inkml:trace contextRef="#ctx0" brushRef="#br0" timeOffset="35181.4795">14702 297 43,'0'0'98,"5"21"0,-5-7 3,0 0-51,3 10-14,-4-1 0,4 5-4,-11 0-1,5 2-6,-7-6-5,2 0-5,-3-5-2,3-3-5,8-16-3,-19 19-6,19-19-14,0 0-13,0 0-24,-2-21-46,14 7-13,0-8-5,3-2 2</inkml:trace>
  <inkml:trace contextRef="#ctx0" brushRef="#br0" timeOffset="35612.2851">14920 297 80,'-7'16'104,"-4"1"-1,-2 4 4,-6 0-67,6 12 3,-3-2-2,10 6-6,-5-7-7,5 2-7,-1-7-4,6-2-5,-1-7 0,2-16-5,0 0-5,0 0-1,14-18-11,-4-6 1,3-4-5,-1-8 0,9-2-4,-2-4 2,5 4-1,-4 5 2,4 5 7,-4 8 1,1 10 3,-3 10 4,-2 10 1,-4 9 3,-2 6 0,-2 6 3,-6 5 4,-1 4 0,-4-4-1,1-1-2,-2-3-1,-1-5-6,2-2-9,-2-7-16,13-2-38,-8-16-42,24 14-6,-3-15 1,6-6-5</inkml:trace>
  <inkml:trace contextRef="#ctx0" brushRef="#br0" timeOffset="36146.5909">15489 359 119,'-24'-8'101,"-8"2"5,-5 3-7,4 7-71,-3 6-1,12 11-5,-3 3-5,10 8 0,2 0-4,14 4-4,9-2 0,8-2-5,6-5 0,4-3-3,4-13-1,-1-9-5,-1-7 0,-2-14 0,-8-7-5,-4-6 3,-6-6-1,-3-2 3,-5 0 1,-2 5 0,-1 6 0,0 12 2,3 17 5,0 0 0,0 0 2,1 39 2,4 0 5,3 7 0,2 5 3,-1 5-2,1 2 0,0 4-1,-6-3 1,1 2-1,-6-7-6,-3 1 2,-4-7-3,-1-2 4,-2-8-4,-4-6 0,1-6-1,-2-9 0,1-5-2,-2-8-3,-2-8-3,-4-8-6,-1-4-5,-6-11-13,4 2-15,-14-18-37,8 1-39,-3-8 0,10-1-1,7-3 3</inkml:trace>
  <inkml:trace contextRef="#ctx0" brushRef="#br0" timeOffset="36808.7575">15647 640 127,'-16'18'105,"16"-18"4,19 8-3,-4-8-59,15 8-4,-3-5-10,8 7-9,-1-4-10,6 2-5,-3 0-6,3-3-6,1 1-8,-4-6-13,1 5-17,-11-8-45,2 1-26,-5-6-1,-2-1-4</inkml:trace>
  <inkml:trace contextRef="#ctx0" brushRef="#br0" timeOffset="36574.3705">16269 171 142,'0'0'106,"0"0"-3,-15 14-2,-13-5-76,-3 11 1,-12-8 0,-2 8-1,-7-8-3,5 3-5,-1-4-2,10-1-4,4-2-2,9-2-1,7 0-2,18-6-1,0 0-1,5 20 0,14-12 0,8 1-1,7 2 0,4 1-1,2-1 0,2 0-2,-4 0-3,-4-3-3,-2 0-9,-13-5-10,5 5-22,-24-8-44,19 3-25,-19-3-7,0 0 5</inkml:trace>
  <inkml:trace contextRef="#ctx0" brushRef="#br0" timeOffset="38189.6322">16705-272 48,'-19'-21'81,"19"21"7,-16-5-2,16 5-39,-8 27 1,5-1-8,6 16-8,-8 2-2,7 15 1,-9 4-7,4 7-2,-6 0-4,4 2 1,-5-5-6,2 1 1,-3-6 1,1-1-2,-2-10-1,2-3-1,-3-8 0,4-4-2,-1-8 0,2-6 0,8-22-4,-8 16 0,8-16-1,6-19-1,2-5-4,5-7 1,2-5-2,1-6 0,3-1-2,-3 0 0,1 3 0,1 2 0,-1 9 3,-2 6-2,1 11 0,0 5-1,1 10 0,4 9 1,0 5 0,0 6 1,0 2-1,-2 4 4,-2 3-1,-4 0 3,-5-2 1,-3 1-1,-5-6 2,-2 1-3,-4-6 3,-2-2-4,8-18 0,-15 21-9,15-21-6,-14 9-13,14-9-22,0 0-43,0 0-31,0 0-1,0 0-4</inkml:trace>
  <inkml:trace contextRef="#ctx0" brushRef="#br0" timeOffset="38812.0967">17269 505 111,'0'0'91,"0"0"2,0 0-35,15 4-26,2-10-11,12 1-6,0-6-10,3 1-3,0-7-5,-5 1 1,-3-7 3,-10-1-2,-7-3 5,-7 0 0,-13-2 3,-5 4 1,-9 1 2,0 6 2,-8 5 2,3 10 1,-3 5-1,4 9 2,4 7-2,6 6-1,5 3-2,7 3-1,5 1-2,6 0 0,4 0 3,6-1-5,0-4 3,3-1-4,1-5 3,1-3-7,3-4-1,-1-4-10,8-2-12,-5-7-14,13 5-31,-3-9-43,10 1-4,1-6 2,3-3-1</inkml:trace>
  <inkml:trace contextRef="#ctx0" brushRef="#br0" timeOffset="39321.3483">17817 413 54,'-17'-11'88,"-6"-2"7,1 2-5,1 7-51,-7-3 2,7 14-5,-8-1-9,7 11-2,-6-1-5,8 13-2,-3-2 1,9 5-4,1-3 1,5 1-5,8-1 2,7-3-5,2-4 0,10-6-3,7-6-4,4-7-1,5-5-3,2-7 0,0-7-7,-2-13 6,0-6-6,-4-8 1,-7-5-1,-7-10 2,-4-4 0,-8-8 1,-4 2 5,-4 5-4,-3 5 6,-2 8-2,-3 14 4,1 12 0,10 24 2,-21 3 2,12 19 0,1 13 2,0 9-1,3 7 1,0 0-2,3 5 1,2-2-4,4 2 1,0-3 1,4-5-5,0-2-5,2-6-12,4 2-16,-2-14-35,10 1-38,0-13-6,9-6-7,-3-12 4</inkml:trace>
  <inkml:trace contextRef="#ctx0" brushRef="#br0" timeOffset="39888.4432">18225 399 132,'-22'-10'109,"-10"4"-2,-2 3 3,-3 1-77,10 13-1,-2 4-7,12 12-9,-1 2-1,10 4-6,7 4-1,9 0-4,8-2 0,6-3-4,7-3 1,4-12-5,2-5-4,-1-14-1,-4-6 0,-4-10 2,-4-9-6,-6-10 4,-8 1 0,-6-4 5,-7 5 0,-3 6 4,-5 6-2,-1 9 2,0 14 4,14 0 2,-24 30 3,19 1-2,3 4 2,4 6-2,4 4 2,2 3-3,2 2 4,1 4-3,-5-3-1,-1 2 4,-5 0-1,-1-1 1,-7 0 0,0-1 0,-7-5-2,2-3 0,-1-4-3,1-7 0,-1-7-3,1-4 2,13-21-3,-24 19 0,24-19-2,-30-13-3,11-4-3,-2-10-4,-2-4-8,-4-14-15,8 9-23,-7-14-61,14 5 3,5-6-5,12 2 2</inkml:trace>
  <inkml:trace contextRef="#ctx0" brushRef="#br0" timeOffset="40345.2052">18358 671 124,'0'0'104,"-20"-8"2,20 8-6,7-15-71,10 15 0,4-4-7,8 0-8,0-2-8,4-2-4,-2-2-2,-6-6 2,-6 0-8,-6-4 6,-10-4-6,-9 0 5,-8 1-4,-10 4 7,-5 2-2,-6 7 3,-4 2 5,-1 10-1,0 4 3,7 5 2,-1 5 4,9 7-5,2-4 3,11 5-5,4-2 3,11 2-4,6-2 1,11 1-3,5-4-4,9-3-1,6 0-6,4-5-7,9 2-13,-5-11-17,11 4-35,-9-11-37,1-3-2,-10-9-1,1-6-1</inkml:trace>
  <inkml:trace contextRef="#ctx0" brushRef="#br0" timeOffset="40799.036">18947 407 81,'-16'-5'99,"-3"-1"1,0-1 2,-5-4-62,6 10 0,-9-4-8,8 8-5,-11-1-9,6 4-3,-2 2-5,5 3-4,4 2-2,6 1-1,6 4-1,10 1 2,9 0 1,8 2-5,10 2 5,5-3-4,5 4 4,-1-1-5,-1-1 4,-1-1-5,-9 0 1,-4-2 0,-11-2-1,-5 1 3,-8-4 1,-4 1 2,2-15 1,-22 20 1,7-13 0,-1 1 2,-3-5-2,2 0-2,-6-4-1,4-3-2,-5 0-1,0-3-2,-1-1-3,-7-1-7,1 2-8,-7-2-16,9 9-48,-6-3-32,11 1-7,2-3-2,22 5-6</inkml:trace>
  <inkml:trace contextRef="#ctx0" brushRef="#br0" timeOffset="79038.1111">3111 4913 44,'-5'-20'102,"2"2"0,-7 0-3,1-1-58,-1 6-6,-9-2-4,6 4-10,-9-2-5,2 3-2,-6 0-4,3 1 3,-4-3 0,2 7 0,-4-3 0,6 7 1,-6-2-1,5 9-2,-2-2 0,1 9-2,-1 2 0,5 5 0,-1 0-1,6 6 0,3 0-2,6 3 2,9 0-1,8 0-3,4-2 3,6 0-4,3-4 3,6-1-4,1-6 2,4-4-4,-4-7 2,3-6 0,-3-8-2,1-7 2,-1-8-3,-3-9 1,-2-11-2,-5-13-1,-2-11-2,-10-10 0,1-6-1,-11-5-2,0-1 2,-7 4 1,-3 8 0,-1 10 5,-1 15-2,-1 14 4,2 14-3,2 11 4,11 14 0,-17 8 0,11 14 3,4 8-3,2 8 5,6 8-2,0 7 4,3 12-2,1 5 2,3 6 0,-2-1-2,4 4 3,-2-1-5,1 0-1,-1-4 0,1-6-1,1-5 0,-1-4-3,1-7 2,1-3-4,-3-8 3,1-8 0,-1-7-1,-1-7-5,1-6-5,-13-13-10,18 10-21,-18-10-52,2-18-46,-11 1-2,-2 0-4,-10-6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44:58.71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1495 130 1,'13'-23'76,"-9"-5"3,2 6 1,-5 5-51,-2-1 1,1 18 3,-3-24-5,3 24 0,0 0-3,0 0-3,0 0-1,-1 21 1,-5 2 0,3 12-1,-6 4 2,2 9-2,-9 2-4,3 11-3,-6 1-1,2 10-1,-5 2-6,2 3 4,-4 1-7,1 5 2,-5 2 1,2 1 0,-1 1 1,-2-2-2,-1-1 1,-2 2 0,0-1 0,0 1 1,-1-7-3,2-1 1,-3-3-2,3-2 0,-1-5-1,3-3-1,2-3 1,1 0-1,1 2 0,1-1 2,-1 1-4,0-1 6,1 2-4,1-1 3,0-2-6,0 0 4,0-5-4,1 0 0,2-5 1,0 0-2,1-3 4,-1 1-4,-2 1 4,2-2-1,-3 1 0,0 1 3,0 1-3,-3-2 3,0-1-4,1 0 4,1-3-3,0-2 4,3 2-2,1-1-5,1-5 4,2 2-3,1-2 2,3 1-3,-2-5 4,2 1-6,0-2 6,2-3 0,-1-1-1,1 1 1,-1 0-2,2 0 2,-2 1-2,1-2 1,-2 3-1,1-3 2,1-3-1,1-4 1,1-1-2,0-5 2,4-5-1,5-13-1,-9 16 1,9-16-4,0 0-2,0-13-5,7-3-7,-2-17-11,12-5-14,-4-25-31,19-4-52,1-21-5,9-9 6,-2-12 1</inkml:trace>
  <inkml:trace contextRef="#ctx0" brushRef="#br0" timeOffset="1871.7975">1349 77 42,'0'0'89,"0"-13"4,0 13-5,0 0-47,0 0-2,0 0 0,13 20-5,1-1-6,-2 4-1,7 7-2,1 1 0,7 6-3,-1-1-2,5 8-2,-5-1-3,5 7 3,-3 1-4,1 4 1,-5 4-5,2 4 2,0 2-2,3 3-1,-2 0 0,4 1-1,2-2 0,1 0-1,4 1 1,0 3-2,-1 1 1,-1 5 1,0-2-4,-1 1 2,-2 2-2,-1 0 0,-3-3-1,1-3 0,-1-4-1,2 0-1,1-5 0,1 2 0,1-3 0,-3 0 0,1-1 0,0-2 3,0 0-2,-5-4 1,0 1-2,1-2 2,-1-3-2,-1-3-3,0 0 2,2-1-2,-1 1 1,0 0-1,2-1 3,-3 2-4,0 2 3,0-1 1,0 1 0,-3-2 1,2 0 0,-1-3 0,1-1-2,-1-5 6,4-1-5,2 0 4,0-4-4,2-2-1,-2-1 0,1-5-2,-4 2 4,-1-2-6,-4-1 6,-4-3-5,-2 0 4,0 1-1,0-1 0,0 0 1,1 1-1,2-1 1,3-3-2,-1 2 2,2-3-2,1 0 3,-3-1-2,-1 0 2,-1-2-1,0 1 0,-3-1-1,0 0 1,-2-2-1,2 1 1,-2-3-1,1 1-1,-1 0 1,-1-2 0,-13-11 1,20 20-1,-20-20 0,16 19 1,-16-19 0,7 14 1,-7-14-3,2 13 3,-2-13-2,0 0 1,0 0-2,-10 14 0,10-14 2,-13 3-1,13-3 1,-20 2-2,5-2 1,-1 1 0,-4-1 1,0 0 1,-2 0-2,1 0 0,-2 0 1,-1 0-1,3-1 2,-2-1-2,1 1 1,-4-1-1,0 1 0,-6 1 0,-4-2-1,-1 4 1,-6-1-2,-1 1 1,-2-1 0,1 1 0,-1-1 1,3 1-1,4-1 1,-1 0 0,2 1 0,-2 1-1,1 1 0,-5 0 1,0 2-2,-3-1 3,-2 0-3,0-2 2,-4 0 0,1 0 0,-1-2 0,1 1 1,-2-2-2,1 1 1,-5 1 0,-2 2 0,0 0 0,-2 1 0,0-1 0,0 0-1,0-1 1,3 0 0,0 0-1,3-2 1,1-1-2,-1 2 1,-2-2-1,-4 0 1,-5 0-1,1-3-1,-2 0 1,-1-3 0,1 1 1,2-4-1,1 0 3,1-1-4,4 2 3,1 0-1,1 3 0,0 2 0,1 3 0,0 1 0,-2 3-1,6 2 2,1 1-1,4 2 1,5 0-1,4-2 1,7 2-2,5-4 1,8 1-3,5-2-2,14-4-5,-16 5-5,16-5-7,0 0-12,0 0-25,0 0-53,4-20-23,6-9-5,10-12 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45:02.21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80 27 107,'-17'-16'97,"3"8"-1,-1 11-26,-1 4-38,9 14 4,0 2-4,7 14-3,-2 0-3,7 9 0,-2-4 0,7 4-4,-2-1 1,7 1-4,-2-4-2,4 0-1,-2-2-2,2 2-2,-1-2-5,0 5 3,-2-3-5,2 6 2,-5-2-3,0 4 1,-1 1-3,0-1 2,-2-2-3,4-3 1,-1-3-1,2-5 2,2-5-2,1-3 2,0-6-1,1-3 0,-3-4-1,1-5-1,-15-11 1,21 16-3,-21-16 3,16 9-1,-16-9-1,0 0 1,19 17 2,-19-17-2,17 20 1,-17-20-1,15 26-1,-7-11 0,0 1 2,-3-3-3,-5-13 2,11 20-1,-11-20 2,7 17-1,-7-17-1,7 16 2,-7-16-1,7 19 0,-7-19 0,6 21 1,-5-8-1,1 0 2,-2 0-2,0-13 2,-3 22-2,3-22 1,-10 16 0,10-16-1,-17 9 0,4-7 0,-5 1 2,0 0-3,-4 0 0,-3 1 1,1 2-1,-2 1 0,1 1 0,2-3 1,4 1-1,4 0 2,2-2-2,13-4 1,-13 13 0,13-13 0,4 19-1,-4-19 2,22 26-1,-5-12 0,3 4 2,3-1 0,3 2 0,2 0 0,-2 1-1,1 0-1,-3 2 1,0-1 0,-4 1-1,-3 1 2,-2 0-2,-4 3 4,1 1-1,-2 4 1,-3 3-2,0 4-1,-1 2 2,3 6-1,-1 3 1,5 5-2,2 4 1,1 2 0,2 4 2,4 2 1,0 2-1,1 0 3,-2-1-3,1 4-1,-5 0 2,1 1-3,-5-1 0,-2 4 0,-2 3 0,-2 0-2,-3-2 1,-2 1 6,-2-4-5,-3 1 3,-1-2-1,-4-7-2,0-5 1,-1 0-2,-3-6 2,1 0-4,1-4 2,0-2-3,0-3 2,1-2 2,0-3-1,2-2 0,1-6 0,1-4 0,2-3-2,-2-5 1,2-4 0,3-16-1,-1 22-1,1-22 0,0 15-1,0-15-1,0 0-2,1 13-6,-1-13-8,0 0-8,15 5-17,-12-18-25,14 7-54,-7-13-18,7 2 3,-5-13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45:18.66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1810 0 1,'0'0'63,"0"0"24,0 0-4,0 0-50,0 0 2,0 0 2,5 17-3,-9-4-2,3 8-3,-10-1-3,7 9-1,-9 2-3,6 8 1,-7 0-5,2 9 1,-5 1-5,2 7 1,-2 6-2,1 6-1,-1 1-3,1 9 1,-1 9-2,1 10 1,-3 4-3,0 5 2,-2 3-2,-3 2 0,-3 0 0,-2-2-1,-5-2-1,-3-3 1,-4-6 0,-3-1-2,-2-8-1,-1 1 5,-4-5-3,-1 0-2,0-6 1,0 1-2,2-2 1,2 1-2,3-1 3,4-3-4,0-1 1,8-4 4,0-2-2,2-3-2,3-3 2,0-4-2,1-3 1,2-1 0,1-2-1,-1 3 0,2-4-1,0 1 4,1 0-3,1-1 1,-2 1 0,-2-1 0,1 1 3,-4-2-3,1 4 3,-6-2-5,1-3 6,-1 0-6,1-4 5,3-2-5,2-3 1,5-2-1,2-5 1,7-3 1,3-2-2,0-2 3,2 0-3,1-2 3,0 1-2,-2-2 0,2-5 0,0 3 0,0-4-1,-1-4 1,8-13 0,-8 19-2,8-19-2,0 0-4,0 0-8,4-25-12,16 1-23,-5-28-53,24-6-30,3-27-4,12-19-1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45:19.83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2-9 20,'0'0'88,"15"-3"2,-15 3 1,0 0-56,23 14 2,-23-14-5,32 28-2,-14-14-4,7 11-1,-3-5-3,7 7 0,1-4-1,4 8-1,-2-4-3,3 6 1,-5-2-1,3 8-1,-2-3-1,0 8-2,-3 1 1,1 9-3,-1-1 1,4 12-3,0 3-1,4 2 1,0 4-3,4 2 4,-1 1-2,2 4-1,-4 1 1,2 0-1,-3-1 1,0 6-2,1-1 1,1 4-1,3-2-1,-1 0 2,2-2-1,0-4-1,0-2 0,0-7 0,-2 0-1,-1-4 1,-4 0-3,1 0 2,-2-1-3,2 0 4,0-2-4,3-1 3,-1-1-3,1-4 0,3-5 0,-2-3 0,1-4 1,-1-1-1,-1-3 1,-2 0-1,1-5 2,-3 3 0,-1 0-1,-1 1 1,2-1-1,-3-2 0,0 1-1,2-4 1,-2 2-1,1-4 2,-1-3-2,-2-3 1,0-1-1,-2-3 1,-1-2-1,-2 2 1,2-4-1,1 2-4,-1-3 6,3 4-5,2-3 3,0 1-3,0-2 2,2-3-2,-4-1 3,-1 0 0,-3-4 1,-4-2-1,-3 0-1,-2-3 1,-1 2 1,-3 1-2,1 0 1,1 1-2,1 2-1,2 0 0,3 2-1,-3-1-2,4-1-1,-3-3-4,1-1-4,-6-5-5,4 4-8,-18-8-8,17 7-16,-17-7-28,0 0-59,-14 8 2,14-8 2,-32 21 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45:20.95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22 166 66,'-17'-11'91,"17"11"2,0 0 3,-6-22-59,6 22-6,24-7 2,4 7-2,4-7-3,12 7-1,3-6-2,10 7-2,2-4-3,8 6 0,2-4-3,8 5-2,0-2-3,7 3 0,7-3-3,7 2 0,5-2-1,9 0 1,2 0-3,3 2 2,-2-2-3,-2-1 1,-11 1-2,-6 0 2,-10-2-1,-8 2 1,-10-5-2,0 0 1,-3-3-1,2 2 0,3-3 0,0 0-1,5 1-1,0-1 0,-2 1-1,-6 2 0,-3 1 2,-5-2-1,-4 4 1,-3-2-1,-2 2 0,1-2 0,1 0 0,1 1 1,2-2-2,0 3 1,-2-2-2,-1 1 2,-1 1 1,-5-1-1,-1-1 0,-4 2-1,0 0 0,-1-2 0,2 0 1,1 1-1,1 1 0,-1-1-1,2 1 1,-1 0 0,-2-1-1,-3 1 1,-4-2-1,-3 0 0,-7-1 0,-1-1 0,-7 0 0,-1-1 1,-3 0 0,-13 6-2,19-12-2,-19 12-4,12-5-5,-12 5-9,0 0-13,0 0-26,13 0-73,-13 0-6,0 0 3,0 0-4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45:22.26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57 15 1,'0'0'74,"-29"-13"-1,16 10 1,13 3-39,-18 6 2,18-6-3,-5 22-7,9-5-2,-1 2-5,7 5 1,-1-2-2,4 4-1,-3-4-2,4 4 0,-2-5-3,-1 2-1,-1-1 0,-1 1-2,-5 0 1,2 5-3,-6-4 1,-3 2-2,0 0 0,0-1-2,-2-4-1,3 1-1,1-8-2,5 1 1,-4-15-1,26 21 1,-4-13-1,5-1 2,6 0-2,3-1 1,2 1-1,-1 2 0,-2 1 1,-2 1-2,-5 5 0,-7 0 1,-5 3-1,-4 0 0,-5 4 1,-4-2 1,-5 1-2,-2 1 2,-2-1-1,-1 1 2,-2 0-1,4 3 2,-1-2-3,3 4 2,3-2-1,4 4 1,4 2-1,3 1 2,8 5 1,4 3-2,1 1 3,4 6-4,1 2 4,0 8-2,1 6 2,-1 8-1,-3 1-2,0 7 4,-2 5-3,1 3 1,-1 4-1,1 2 1,-4 0-2,1 1 2,0 0-2,-2 0 1,-3-2 0,-1-2 3,-4-2 0,-2-1-3,-3-4 3,-1-2-2,-3 0 1,1 0-3,-1-1 1,0-3-3,-2-4-1,2-5 2,-3-5-2,0-8 3,-4-7 0,1-9-2,-4-7 3,-1-7-5,1-3 0,-1-7-8,2 0-2,6-16-17,-7 20-16,7-20-31,0 0-52,10-13-3,5-4 4,1-10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45:23.17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20-9 124,'0'0'94,"-12"-13"6,12 13-5,0 0-54,-10 31 0,14 1-8,-2 3-3,5 12-5,-1 2 0,5 12-7,2 0 1,5 6-4,-4-6-2,3 2 1,-4-3-3,2-3 2,-5-6-5,0-5 3,-6-7-5,2-6 2,-5-8-3,2-5 1,-3-7-1,0-13-2,0 0 0,0 0-1,9-15 1,-5-8-3,1-4 2,0-5-3,1-2 2,0-2-2,1 2 0,2 4-1,1 3 2,3 6-2,1 6 1,4 6 1,3 6-1,4 6 1,-1 6-1,5 6 1,0 6-1,0 3 2,-2 5-2,1 0 1,-5 3 0,-3-1 0,-3 1 3,-2 1-1,-5-1 0,-3 1 0,-1-3 1,-3 1-2,-2-2 1,1-3 0,-2-3-2,-2-5 2,2 0-3,0-4 2,0-14-2,-1 19-2,1-19-4,0 0-6,3 16-11,-3-16-23,0 0-63,13-10-19,-13 10-5,14-20-1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8:19:41.630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1043 33 28,'0'0'18,"-5"-22"-1,5 22 3,0 0-2,-8-25 0,8 25-5,0 0-1,0 0-2,0 0-3,0 0-2,-12 34-1,12-6 1,0 9-1,0 5 4,-2 12-3,-3 8 2,0 7 0,-3 1 0,-2 4 0,-5 2 0,-2-1 2,-8 4-2,-2-10 1,-2 0 0,-9 3-1,1-3 0,0-9-1,3-3-1,1-10-4,9-5 4,-1-15-5,10-5 4,15-22-4,0 0 1,-15-42 2,18 2-2,4-6 1,6-14-4,1-2 3,4-12-4,6 2 4,-1-4-3,1 1 2,-1-9-3,1 5 4,-1 0-2,-3 7 0,-1 6 2,-6 9-2,-1 12 1,-5 8-1,3 15 2,-10 22-1,0 0 0,0 0 1,0 0-1,18 49 0,-18-17 1,-5 13 1,-5 7-2,0 7 0,-7 3 1,-3 7-1,-2 1 2,-3 1 0,-5 4 0,0 4-2,3-3 5,-2 4-4,-1-6 4,0 0-4,5-5 3,6-9-4,1-11 4,8-14 0,3-11-2,7-24 2,0 0-1,0 0 2,17-42-3,-7 13 2,5-11-4,0-4 1,5-6-1,-3 1 0,0-1-2,3 1 0,-3-3 1,3 0 0,0 2 0,-3 8-1,-2 5 0,-2 7 0,-13 30 0,17-24 0,-17 24 0,-5 27 1,-7 5 0,-6 10 1,-4 8 0,-8 14 2,-2 5-1,-5 0 1,0 3-1,2-3 0,3-2 0,0 0-3,5-5 5,5-13-4,2-9 2,2-8-1,6-5 1,12-27 2,-15 25-2,15-25 2,0 0-2,8-47 1,6 12-1,4-7 2,4-15-3,5-2-1,0-3 0,3-5 0,0 3 0,-3 2-1,-5 5 1,-2 5-1,-8 8 1,-2 2 0,-5 15 1,-5 27-1,0 0 1,0 0 1,-37 19-1,12 31 1,-9 12 0,-3 12 1,-10 13 0,-5 7 0,-5 4 1,-2 6-1,-3 0 1,5-10-1,7-7 2,3-6-3,10-9 3,8-8-2,9-17 1,10-12-3,5-13 2,5-22 0,0 0-1,30-27 1,-6-20-2,9-15 2,4-9-2,5-14 2,5-6-3,-3-5 2,6-1-3,-8 10 4,0 11-6,-8 9 4,-1 8-1,-11 14 0,-2 11 0,-20 34-1,0 0 3,22 9-3,-30 24 6,-6 16-5,-6 13 3,-7 7-2,-6 13 1,-1-1 0,-8-1 0,0-1 0,-5-8-1,5-4 1,0-12-1,9-11 1,4-12-1,7-9 0,22-23 0,0 0-1,0 0 2,0 0-1,14-28 1,11-4-2,10-12 2,2-16 0,10-9-1,0-10 1,5-5-2,-3-8 1,1 1-3,-6-1 3,-2 8-3,-7 10 2,-3 12 0,-7 15-1,-3 5 1,-5 12-2,-17 30 1,20-24 1,-20 24 1,0 0-2,-2 27 1,-8 5 2,-8 8 1,-1 7 1,-4 9 2,-4 9-2,2 4 1,3 0 2,5-2-2,2-13 2,8-14 0,4-15 2,3-25-2,0 0 0,40-50-1,-18-4-1,10-13-1,0-15-2,3-2-2,5-5-1,-1 5 0,-2 0 0,-2 5 1,-5 2 0,-6 8-1,-1 12 2,-6 10-2,-7 17 3,-10 30-4,0 0 3,0 0-2,-25 62 2,8-5 1,-6 12 0,1 6 1,-3 6-1,3-2 2,2-7-2,3-5 2,2-13-2,3-7 2,4-12-2,3-8 1,5-27 0,0 0-2,0 0 3,13-29-4,4-11 3,0-7-4,6-10 2,4-5-1,-2-5 0,-1-7-1,-1 3 0,1 4 2,-9 10-1,0 5 1,-5 15-1,-3 12 1,-7 25-2,0 0 3,0 32-1,-5 13 0,-4 14 1,-9 13-1,1 9 2,-8 6 0,-2-5 1,-3-1 0,-2-4-1,2-10 2,6-13-1,4-9 0,3-23-2,17-22 2,0 0-2,0 0 0,37-59 0,-8 7-2,9-13 0,1-4-1,1-5 1,2 2 0,-5 3 0,-5 10-1,-10 9 0,-4 13 1,-18 37 1,19-27-1,-19 27 1,3 29 0,-8 6-1,-3 5 3,-1 17-1,-4 4 0,1-1 0,-6 4 1,4-5-1,-4 1 0,6-8 0,-3-5-1,5-15 0,5-10 0,5-22 1,0 0-2,28-22 2,-1-20-2,7-13 1,8-11-2,5-11 2,5-7-2,-2 5 0,-1 0 0,-7 14-1,-7 13 1,-10 18 0,-25 34 2,22-20-2,-22 20 3,-12 54-2,-11-7 2,-4 15 0,-5 10 0,-5 0 1,-3 2-1,3-5 2,3-5-3,-1-9 3,10-8-3,3-15 1,22-32 0,-25 27-1,25-27 2,0 0-3,25-47 1,-3 12 0,3-9 0,7-10-1,-2-1 1,2 1-1,-5-1-1,0 11 0,-7 2 1,-5 12 0,-15 30-1,15-22 3,-15 22-2,-3 27 2,-2 0-1,0 13 2,0 2-1,1 5 0,1 0 1,1-8-2,4-2 1,3-7-2,-3-8 2,-2-22-1,0 0 1,30 13-1,-30-13-1,37-27 2,-14 4-1,4-6 1,2-1-2,4 3 2,-4-3-1,-4 8 1,-3 0-2,-22 22 1,27-18 0,-27 18-1,0 0 1,-2 40-1,-3-18 0,3 0 0,-3 3 2,5 0-2,2-3 0,-2-22 1,15 27 0,-15-27 0,22 15 0,-22-15 1,32 0-2,-32 0 3,40-10-1,-18 3-1,3-6 1,2 1-1,-2 5 0,-3-1 0,-22 8 0,37-10-1,-37 10 2,0 0-1,0 0 0,0 0 0,0 0 0,0 0 0,3 25-1,-3-25 2,0 0-4,0 0-4,0 0-12,29 22-25,-29-22-44,33 5-4,-33-5-3,22-17-6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46:30.91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4923 1736 135,'-3'21'108,"0"4"-5,0 1 0,-5-2-60,8 11-4,-8-9-4,5 6-17,-4-5 6,0 3-13,-2-5 4,4 1-1,-3-6-2,5 0-2,-2-4-2,3 1 0,2-17-1,5 25-1,-5-25-2,15 22 2,-15-22-2,26 20 0,-8-12-1,3-2 0,1-2-1,3-2 0,-1-2 0,1-3-1,-1-4-3,-1-6-4,-1 3-11,-9-10-18,6 9-40,-12-9-46,0 4-3,-10-2-1,2 5 0</inkml:trace>
  <inkml:trace contextRef="#ctx0" brushRef="#br0" timeOffset="1135.2393">5553 1691 63,'0'0'79,"18"6"3,-18-6-14,0 0-32,0 0 1,0 0-5,0 0-3,-13-2-4,13 2 1,-31 2-3,14 0-1,-7 1-5,2 3 0,-3 0-4,2 4-3,3-1-2,4 2-2,5 2-4,6 0 4,5-13-6,13 25 5,3-12 0,10-2 1,0 1 0,7-1-5,-1-1 5,0 2-8,-3-2 11,-2 3-9,-2 0 6,-5 1-5,-4 1 5,-2 4 2,-4-1-2,-1 4 1,-3 1-1,-1 0 0,-5-1 1,2 2 0,-5-3 1,0 0 1,-6-5 0,1-1 2,-8-5-2,0 1 1,-4-4-1,-2-1 0,-4-3-2,0-2-2,0-1-2,0-1-3,0 0-6,0-8-10,6 7-26,-13-11-85,10 8-5,-5-8-3,5 3-5</inkml:trace>
  <inkml:trace contextRef="#ctx0" brushRef="#br0" timeOffset="-3128.6664">2978 1721 130,'3'26'92,"-3"1"1,3 7-1,1 3-73,-4 5 4,7 4 1,-5-4-2,1 7-4,-5-10 4,1 3-2,-5-7-1,3-4 1,-4-11-2,4-4-2,3-16-4,0 0-3,-2-26-3,8 0-1,0-11-1,3-6-4,-1-9 1,4-3 2,-2-4-2,1 1 0,0 2-2,2 4 3,-2 3-3,5 4 3,0 9-2,4 8-3,3 11 3,2 8 0,2 11-1,-2 7 1,2 6-1,-5 9 2,-4 2-1,-3 4 3,-8 0-1,-4 2 2,-6-3 1,-3-2-2,-7-4 4,-3 0-2,-7-7 3,0 0-4,-6-6 2,-1-4-3,-5-5 1,-1-1 0,-4-3-5,3-2 4,0 0-9,3-2 0,8 4-17,-2-5-16,28 8-63,-17-2-18,17 2-4,23 0-4</inkml:trace>
  <inkml:trace contextRef="#ctx0" brushRef="#br0" timeOffset="-2091.841">3595 1766 192,'-21'-6'105,"6"-3"-3,2 2 2,-1 0-75,14 7 1,0 0-2,20-7-8,-3 2-3,11 5 0,2-2-2,9 3-3,0-2-2,4 1-2,-4-2-3,2 2-3,-4-1-7,-2-4-6,-2 4-11,-10-11-19,7 11-40,-8-9-37,1 4 1,-7-6-4,0 4 5</inkml:trace>
  <inkml:trace contextRef="#ctx0" brushRef="#br0" timeOffset="-2389.6525">3868 1733 115,'0'0'97,"0"0"0,0 0 6,0 0-62,-9 24 6,7-9-9,6 8-8,-6-2-2,5 8-5,-3-1-2,3 2-3,-3-3 0,2 2-10,-5-4 5,3 2-2,-3-5-1,1-1-2,0-3-1,2-2-3,0-3-2,0-13-3,2 17-4,-2-17-4,0 0-9,0 0-10,13 0-20,-17-16-39,4 16-36,-1-26 2,-1 6-1,-5-3 4</inkml:trace>
  <inkml:trace contextRef="#ctx0" brushRef="#br0" timeOffset="-1285.1131">4144 1779 91,'3'21'91,"-3"0"4,0 2 1,-2 6-48,-2-2-8,4 8-9,-7-5-3,7 6-9,-10-3 3,7 3-2,-6-7-4,3 1 0,-2-11-3,3 0-1,5-19-2,0 0-3,0 0-1,-4-17-3,8-8 0,5-5-5,1-8 0,3-2 4,3-5-7,1 2 7,2 0-7,-2 2 3,5 4-2,-3 3 3,-1 9-1,3 3-4,-1 9 6,-1 4-4,2 11 3,-1 3 1,1 8 0,-3 5 3,0 0-3,-5 6 2,-3-3-2,-7 1-4,-6-2 3,-6-1-3,-4-5 3,-4-4-6,-5 0 4,-2-2-2,-1-4 5,1-1 1,0 0-1,4-2 1,4-1 0,3 3 2,13-3 1,-14 10 0,14-10 1,3 19 1,-3-19 1,19 27 1,-5-9 0,5 0-1,0 1-2,4 1 0,-2 2-2,1-2 0,-2-2-2,-3 0-1,-1-2-3,-4-1-2,-1-2-6,-11-13-6,13 17-17,-13-17-24,0 0-57,0 0-1,13 0-1,-13 0 1</inkml:trace>
  <inkml:trace contextRef="#ctx0" brushRef="#br0" timeOffset="-431.0594">4473 1848 230,'-18'-16'114,"18"16"-1,6-26 0,11 16-86,1-4 0,11 4-10,2-3-5,4 1-10,1 2 1,2 0-6,-2 1-7,-6-2-7,3 5-14,-14-7-28,5 7-50,-8-1-7,-3 1 3,-13 6-3</inkml:trace>
  <inkml:trace contextRef="#ctx0" brushRef="#br0" timeOffset="-968.1864">4623 1777 200,'-18'3'112,"18"-3"-3,-14 22-5,4-8-75,4 12-13,0 2 8,5 5-7,-8-3-1,3 6-9,-2-5 5,3-1 1,-2-3-2,6-1 2,-2-4-2,9-2-2,1-5 0,4-1-3,2-7 0,5 2-1,-1-3-1,5-2-1,-4-3-1,4-2 0,0-1 0,-1-2-1,1 3-2,-2-7-4,2 4-5,-6-9-13,5 10-23,-12-13-50,4 9-28,-9-7 0,1 1-3</inkml:trace>
  <inkml:trace contextRef="#ctx0" brushRef="#br0" timeOffset="283.0717">4757 2034 175,'-16'-3'110,"16"3"4,0 0-2,27-18-69,2 18-13,0-9-6,10 7-11,2-2-9,2-2-9,0 3-12,-8-7-14,1 9-28,-13-9-46,-4 1-7,-19 9 3,14-24-2</inkml:trace>
  <inkml:trace contextRef="#ctx0" brushRef="#br0" timeOffset="486.2098">4786 1880 235,'0'0'118,"-12"-19"-3,21 6 5,1-7-86,13 5-7,2-8-6,11 5-13,3-4 2,2 2-9,3 1 0,-4 3-13,2 5-6,-7-4-23,2 9-61,-11 1-17,-3 3-1,-7-1-4</inkml:trace>
  <inkml:trace contextRef="#ctx0" brushRef="#br0" timeOffset="-698.9995">4497 2046 132,'0'0'104,"-14"-7"-3,14 7 3,0 0-57,11-13-21,8 13-3,0-5-10,5 4-7,2-1-6,0-1-9,3 3-13,-6-5-24,-1 2-48,-6-2-6,-3-3-4,-13 8 1</inkml:trace>
  <inkml:trace contextRef="#ctx0" brushRef="#br0" timeOffset="-4814.0608">2170 1705 1,'14'-26'32,"-2"-3"41,1 8-1,-4-1-25,-4 3 4,2 6 1,-5-1-5,-2 14-3,0 0-5,0 0-3,0 0-5,-4 13-3,-4 3-5,7 7-4,-3 1-2,2 7-2,-1 0-3,3 4-3,-1-2 2,1 5-3,-3-5 2,3 2-4,-3-2 3,2 0-4,-4-4 2,4 1 0,-2-4-3,0 2 1,0-5-3,2-2 2,-1-2-3,1-5 0,1-14-1,-3 19-4,3-19-4,0 0-9,0 0-14,-3-19-21,3 19-42,12-31-27,-4 10-3,-3-7 3</inkml:trace>
  <inkml:trace contextRef="#ctx0" brushRef="#br0" timeOffset="-4440.5324">2492 1509 102,'0'0'88,"8"-13"5,-8 13-1,-3 13-54,-4 1-9,6 17 5,-6-4-5,5 14 1,-2-1-5,4 9-4,-5-4-1,8 4-7,-4-6 1,5 2-5,-1-5-1,1 2-6,-2-6 1,1 0 1,0-4-4,-3-5 2,1-4-5,-2-5-1,1-18-8,0 13-7,0-13-13,3-18-20,4 5-35,-7-8-25,0-1-2,-7-2 2</inkml:trace>
  <inkml:trace contextRef="#ctx0" brushRef="#br0" timeOffset="-4185.0156">2210 1952 84,'0'0'96,"0"0"7,0 0 0,0 0-43,19-1-19,-19 1 0,33-2-9,-11-2-7,5 5-7,2-4-4,6 3-5,-3-1-5,1-1-9,1 4-11,-6-6-14,5 8-28,-13-8-50,0 4-8,-20 0 3,21-12-5</inkml:trace>
  <inkml:trace contextRef="#ctx0" brushRef="#br0" timeOffset="-3727.7952">2714 1717 162,'-16'16'98,"-3"4"4,2 1-8,1 11-78,2 0 4,6 5-5,0-2 0,6 1-5,1-4 2,5-2-6,3-4 3,6-3 1,0-5-1,6-4-1,1-7-2,2-2-2,1-10-1,0-3-1,-1-7-1,-2-4-1,-4-7 1,-2-1-1,-5-5 0,-6-2 3,-8-2-2,-5 1 3,-7 3-2,-5 3 4,-5 3-3,-5 6 4,-1 4-3,0 6 0,0 6-2,2 2-5,5 7-9,0-5-14,13 8-23,-2-5-48,15-3-11,3 13-6,11-8 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39:45.85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-11 57 41,'0'-29'45,"0"29"-2,0 0 4,0 0-9,0 0-2,22-13-2,-22 13 0,0 0-2,0 0-2,0 0-2,0 0-2,24 15-1,-24-15-4,0 0-2,0 0-3,0 0-3,0 0-3,0 0-2,0 0-1,19-22-4,-19 22 1,0 0-2,0 0-1,22-12-5,-22 12-4,0 0-10,0 0-23,0 0-34,0 0-40,0 0 1,-31-2-4</inkml:trace>
  <inkml:trace contextRef="#ctx0" brushRef="#br0" timeOffset="1829.7286">992-359 1,'-34'-24'50,"34"24"-19,0 0-1,0 0 5,0 0 1,-22 12-6,22-12 0,-10 24-4,10-24-2,-14 34-4,14-34-1,-24 41-4,9-19-4,-4-1 2,-5-1-6,24-20 4,-46 38-4,22-21 5,-5 3-4,2-8 4,3 7-1,-7-7 0,31-12-1,-49 32-1,49-32 0,-43 33-3,43-33 0,-36 29-4,36-29-2,-27 27-4,27-27-1,-17 24-7,17-24-2,0 0-4,-26 22-3,26-22-4,-25 17-7,25-17-15,-31 24-40,7-19-7,24-5 2,-49 5 52</inkml:trace>
  <inkml:trace contextRef="#ctx0" brushRef="#br0" timeOffset="1251.5718">458-374 51,'0'0'46,"0"0"-2,-3-24-10,3 24-5,0 0-7,0 0-1,0 0-1,0 0 3,5-24-1,-5 24 2,0 0-1,0 0 0,0 0 0,0 0-2,0 0-2,0 0-4,0 0-2,0 0-3,22 24 0,-22-24-3,0 0-1,26 27 0,-26-27-3,34 19 2,-12-12-1,0 6 2,0-4-1,-22-9 2,38 29 0,-38-29-2,36 36 2,-36-36-5,34 42 4,-14-21-6,-4 1 3,6 5-5,-22-27 4,34 38-4,-34-38 2,34 36-1,-34-36 1,29 25 0,-29-25 0,22 14-1,-22-14-1,0 0 1,26 22-3,-26-22-1,0 0-3,0 0-5,22 19-5,-22-19-5,0 0-11,0 0-14,0 0-25,0 0-35,0 0 2,27 17 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39:49.47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874 23 45,'0'0'33,"0"0"-2,-24-9-2,24 9-3,0 0-8,-29-13-3,29 13 1,-27-2-2,27 2-2,-43 2 1,14 3-1,-5-2-2,-2 4 1,-5 0-2,-3 0 1,-2 3-2,5 0-1,-2-1-1,7 1-2,2 0-1,10 2 0,2-5-2,22-7 0,-24 15 1,24-15-2,0 0 1,-5 26-2,5-26 1,0 0 0,19 24-1,-19-24 0,29 22-1,-29-22 2,39 22-1,-15-13 2,0 6-1,5-5 0,-5 4 0,3-2 0,-5 3 0,-1-1 0,-21-14 0,32 29 0,-32-29 0,24 24 0,-24-24 2,0 0-1,22 27 2,-22-27 0,0 0 1,0 0 1,-17 27-2,17-27 3,-39 19-2,13-7 1,-8 0-3,-2 3 0,-6-1-1,-1 0 0,2 1 0,-3-5-1,3-1 1,3-1-4,-1-4 0,3-4-4,4 0-5,1-4-11,0-1-25,6 2-40,-8-14-3,33 17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45:04.82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-1377 7999 17,'-23'-17'85,"-3"-1"5,0 4-4,1 10-48,-4-1-2,8 14 2,-5 1-7,4 13-2,-5 0-5,5 12 0,-4 1-3,6 9 1,-2-1-4,9 7-3,2-5-1,8 6-4,4-1 0,9-1-4,6-2 1,7-1-2,3-3-1,6-4 1,3-7-2,1-4 1,1-12-1,5-7 1,0-14-1,1-9-1,-1-13-1,0-11 1,-3-8 0,-5-10-1,-5-4-1,-9-6 3,-11-1-3,-9-2 3,-10 4-2,-9 5 1,-11 7-2,-6 8 2,-5 7-1,-3 13-1,0 11 1,1 10-2,1 7 2,0 9-1,6 5 0,2 3-1,2 5 1,2 2-1,1 2-3,1 2-2,5 4-2,-1-2-6,8 7-6,-1-5-12,17 9-15,-5-9-28,23 8-38,2-7-6,12-3-1,4-8 8</inkml:trace>
  <inkml:trace contextRef="#ctx0" brushRef="#br0" timeOffset="417.7019">-395 7905 81,'-19'-8'95,"-4"5"-2,0 10 2,-8 3-54,6 19 0,-5 0-9,7 11-6,-3 5-3,7 10-4,2-2 1,5 5-6,3-3 1,11 2-6,4-3 1,5-2-4,2-5-1,4-2-1,2-3-1,3-6 0,-2-4-3,2-8 1,-4-4-4,1-8-4,1-3-10,-4-14-16,9 5-36,-9-17-47,5 1-3,-9-11-5,1-1-1</inkml:trace>
  <inkml:trace contextRef="#ctx0" brushRef="#br0" timeOffset="1126.1139">-232 8298 103,'-1'17'116,"-2"-1"-3,-3 1-1,6 8-72,-4 4-13,10 8 2,-1-2-9,5 4-3,-1-5-3,0 1 0,-5-9-3,3-3 2,-7-23-3,2 13-2,-2-13-1,1-27-2,2-4-1,3-6-2,4-9 0,3-5-2,3-2 0,4 2 3,0 4-4,2 6 3,1 11-3,0 8 3,0 12-4,0 12 5,-3 11-2,1 8-5,-4 11 4,-3 6-2,-4 5 4,-1 3-3,-6 0 4,0-5-2,-5-5 1,1-6 4,0-8-2,-1-7 1,2-15-1,0 0-2,9-21 1,-1-5-2,4-7 1,2-8-4,7-3 4,0-4-1,2 0-3,2 6 4,-2 6-4,0 9 3,-1 7-4,-2 10 5,-3 10-4,-2 13 4,-1 7-1,-1 10-4,-1 6 4,-4 6-2,-1 3 5,-1 0-5,-3 1 2,0-3-3,-4-4 3,-1-2 1,-1-5-1,0-4 0,-1-8 0,0-1-1,1-6-3,3-13-4,-5 14-9,5-14-12,0 0-29,0 0-66,15-16-2,-9-3-5,7 5-1</inkml:trace>
  <inkml:trace contextRef="#ctx0" brushRef="#br0" timeOffset="2142.8197">990 8449 63,'13'-18'90,"-4"-1"0,-2-3 4,0 5-57,-8-8 3,4 7-3,-13-4-5,5 5-2,-13-2-3,2 7 1,-14 1-8,1 11 3,-12 0-7,4 11-2,-5-1-4,-1 11-2,-1 2-1,2 5-4,2 3 3,5 1-4,4 1 4,8 1 0,4 0-1,12 2 0,5-5-1,11 0 1,8-5-2,11-8-1,6-5 1,8-7-1,3-10-1,4-11 1,0-8 0,0-11-1,-6-8 0,-4-10-1,-6-7-1,-8-6 4,-8-4-4,-7-2 2,-8 0-2,-5 5 3,-6 9-4,-2 10 3,-4 15-1,-1 15-1,1 17 1,0 14 1,4 17-2,2 5 4,3 8-2,5 7 3,2 1-3,6 1-1,2-2 2,3-2-3,-1-3 3,2-1-4,-1-2 3,-1-1-3,-1-3 3,-1 1-2,0-4-2,-1-3-4,4-1-8,-5-9-8,9 3-17,-16-26-26,33 10-58,-19-24-1,8-3-2,-12-18 3</inkml:trace>
  <inkml:trace contextRef="#ctx0" brushRef="#br0" timeOffset="2528.5777">1184 7634 162,'21'1'111,"-5"8"-3,-1 3 0,11 15-65,-5 6-4,15 18-6,-1 2-10,7 14 0,-5 5-6,4 7 1,-7 0-6,-3 5-2,-8-3 0,-7 1-2,-12-3 1,-6 2-4,-9-6-1,-6-4-2,-6-7 0,-3-5 1,-3-7-6,0-9-5,1-3-10,0-15-14,12 7-48,-10-19-50,8 2-2,-5-16-8,0-3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46:03.28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-2441 1673 25,'-19'6'79,"19"-6"1,0 0-24,-19-1-4,19 1 3,0 0-6,0 0-3,12-13-7,2 11-3,-14 2-5,26-5-5,-10 2-5,9 7-4,1 0-4,6 5-2,2-2-2,7 5 0,-1-4-1,8 3 0,2-4 1,1-1-2,-1-5 1,2 0-2,-4-2 0,-1-2-1,-3 0 0,-3 0-1,-6-1-1,-2 3-1,-4-1 0,-4 2-1,-5 0 1,-4 2-3,-16-2 3,20 1-1,-20-1-1,0 0 1,0 0-1,-13-4 0,-7 2 0,-9-1-1,-9 0-1,-8 1 0,-9-1-1,-5 0 1,-5 1 0,-3 2 1,0-1-1,2 1 2,5 0 0,8 1-1,7-1 1,8 2-1,8-2 0,10 1 1,20-1 0,-13 2-1,13-2 1,23-5 1,1 1 0,9-3 2,8 0-2,8-2 1,7 0 0,9-2 0,6-1 1,4 2-2,6 0 0,-1 1 0,1 1 0,-4-1-3,-8 2-1,-7 1-5,-10 5-4,-16-5-9,-10 10-15,-26-4-25,0 0-58,0 0-8,-29 0 2,-8-1-2</inkml:trace>
  <inkml:trace contextRef="#ctx0" brushRef="#br0" timeOffset="676.0055">-1881 1914 23,'16'-18'89,"-16"18"5,5-16 0,-5 16-35,0 0-16,0 0 4,-14-15-6,14 15-14,-20 9 2,20-9-8,-32 19 2,16-3-9,-5-3 3,2 8-10,-3-1 3,2 5-1,1 1-3,2 4 1,0 2-2,1-2 0,1 2-1,2 1 1,2 0-1,4 1 1,-1-6 0,7 1 1,-1-4-2,5-1 1,2-2-1,2-2-1,3-5 1,3-1-1,0-1-2,3 0 0,1-4 1,0-1-1,2-2 0,3-3 0,-1-2 1,4-2-1,1-3 0,0-5-2,1 0-3,-1-4-4,0 3-4,-8-6-8,2 6-10,-12-10-19,7 14-34,-15-11-44,0 17 1,-9-26 1,9 26 3</inkml:trace>
  <inkml:trace contextRef="#ctx0" brushRef="#br0" timeOffset="1024.9608">-2083 2161 102,'19'-4'97,"4"2"0,-2 0-3,-1-4-73,6 9-3,-2-6 1,3 1-10,-5-2-10,-1-3-13,-1 2-25,-5-6-54,-2-5-4,-3-3-1,-7-5-6</inkml:trace>
  <inkml:trace contextRef="#ctx0" brushRef="#br0" timeOffset="10865.9086">-577 827 90,'0'-22'98,"0"22"1,4-17 0,-4 17-53,0 0-2,0 0-8,16 0-7,-16 0-5,2 30-2,-7-10-2,4 9 0,-8 1-3,2 11 1,-7-4 0,2 6-4,-4-4 2,3 3-5,-3-3 0,5 0-5,-2-1 2,4-4-5,2-1-1,3-2-1,1-4 0,1-2-1,2-4 1,0-2-1,0-19 1,0 22-1,0-22 2,0 0 0,0 0-2,0 0 0,-10-18-2,10 18-4,-5-21-8,-1 3-10,6 18-23,-3-24-58,3 24-25,16-26-3,-2 16-1</inkml:trace>
  <inkml:trace contextRef="#ctx0" brushRef="#br0" timeOffset="11524.3067">-284 1135 57,'0'0'96,"-16"2"-1,16-2 4,-19 7-50,5-6-4,14-1-10,-23 16-9,13-3-5,-5-1-5,5 5-1,-3 2-1,5 3 0,-4 1-2,6 1 0,1-1-2,5 2-2,1-5-2,6-4-1,3-3-2,6-5-1,4-5-1,5-7 1,1-6-1,0-7-1,0-5 0,-3-3 1,-1-5-1,-5-3-1,-7-2 2,-6 2-1,-4-2 3,-4 4 3,-5 3-4,-5 5 5,-5 6-5,-1 7 6,-3 8-3,1 5 1,-2 9-2,1 2-4,-1 4 5,6-1-6,-1 3 6,3-1-7,3-5 0,2-1-4,6 0-10,5-13-17,2 19-45,-2-19-42,23 7-5,-7-8-1,10 1-5</inkml:trace>
  <inkml:trace contextRef="#ctx0" brushRef="#br0" timeOffset="12151.1534">111 1021 197,'-14'-7'115,"-2"9"0,-4-2-14,3 14-74,-5-1 2,6 11-6,-4 0-2,4 6-11,-1-1 0,5 5-5,-1-3 2,7-2 0,2-2-3,5-3 0,5-2-3,3-5 0,5-8-1,4-6 0,2-9-2,3-7-2,3-7 2,0-6-3,-3-6 2,-3-2 0,-3-5 1,-5 4 4,-5 3-1,-5 9 4,-7 10-2,5 13 2,-16 2 0,11 14 2,-1 12-1,3 11-2,3 6 2,4 8-2,2 2 1,6 3 3,-2 1-2,3 3 1,-5-3-1,1-1 3,-9-5-2,-1-1 0,-9-7 3,-3-4-5,-8-8 4,-2-4-6,-4-11 4,-2-6-7,-1-9 2,-2-8 5,2-5-11,-2-7 4,3-3-9,-3-3 0,5 1-12,-5-7-10,13 12-31,-7-12-75,18 7 4,1-11-4,12 4 1</inkml:trace>
  <inkml:trace contextRef="#ctx0" brushRef="#br0" timeOffset="13083.1413">577 1027 106,'0'0'103,"-5"29"3,0-12-2,4 12-34,-8-4-37,11 9-1,-7-3-5,7 5-5,-4-5-5,4 3 0,-5-8-3,3-2 0,-3-7-2,2 1 0,1-18-2,0 0-1,0 0-3,-16-5-2,11-11-1,1-5-2,0-7 0,1-3-3,3-5 2,1-3 0,4-3-1,2 0 4,3-1-4,1 1 4,4 0-4,2 0 4,1 2-4,0 2 3,2 7-1,2 3-2,0 5 1,-1 7-1,2 7 1,1 8 0,2 7 1,-3 7 0,1 6-2,1 4 3,-4 4-2,0 2 2,-8 0-2,-5 3-1,-8-2 2,-4-1-3,-8-3 4,-6-3-4,-7-5 5,-2-2-6,-4-4 5,-2-6-3,0-5 2,-2 1-1,2-4-1,-2-1-1,2 2 1,4-1-2,5 2 2,4 2-2,5 2 2,15-4 0,0 13 1,15-4 2,6 2 0,5 4 0,6-2 0,3 4 1,1-1-1,-2 4 1,-2 0-1,-3 2 1,-4 2 0,-4 1 1,-5 2-1,-2 2 2,-5-1-2,-2-2 2,-4-3-3,-1-5 1,-2-3-3,0-15-5,0 0-11,0 0-19,-2-17-62,-2-8-34,5 1-2,-8-11-3</inkml:trace>
  <inkml:trace contextRef="#ctx0" brushRef="#br0" timeOffset="13664.0349">974 487 159,'16'-2'108,"4"6"1,3 3 1,9 10-67,-4 1-1,10 16-5,-6 1-7,9 13-2,-8 1-6,1 8 0,-6 1-1,1 8-6,-9-2 4,-1 2-4,-12-4-1,-1 3-4,-9-6 1,-3 3-4,-4-4-1,-3-4 2,-4-2-6,-2-3 0,-1-2-2,-1-5 1,0-2-5,-1-3 0,1-3-5,-3-6-4,9-2-9,-7-11-15,13 8-51,-8-17-50,17-6 1,-23-3-7,23 3 4</inkml:trace>
  <inkml:trace contextRef="#ctx0" brushRef="#br0" timeOffset="-38702.7347">238 94 27,'-13'-8'65,"-4"0"5,17 8-25,-22-9-1,22 9-7,0 0-3,0 0-6,0 0-2,15-13-3,4 12-3,1-5 2,4 4 0,1-5-1,4 6-2,-3-5-3,4 2-1,0-2-1,3 2-4,-2-1-2,1 1-4,-4 0 0,-2 2-2,-3 1 0,-4-1-2,-6 2 0,-13 0-1,15 3 2,-15-3 1,0 0 1,0 0 1,0 0 0,-13 10 1,13-10-1,-26 7 2,7-1-3,0 0 1,-4 0-4,-1 1 2,-2 0-3,1 0 3,0 1-3,1-3 1,-1 3 0,-1-1 0,-2-1 1,-7 1 0,-3-1 0,-3-1 0,-3 1 2,1 0-1,1-3 0,6 1 0,7-2-1,11-1 0,18-1-2,0 0 0,20-1-2,11-4-1,11 4-4,4-5-4,9 5-9,-4-8-18,4 7-47,-8-5-23,-8-1 1,-10-3-8</inkml:trace>
  <inkml:trace contextRef="#ctx0" brushRef="#br0" timeOffset="-3711.3692">-1799 629 10,'-3'-13'78,"3"13"3,0 0 3,0 0-39,0 0 2,0 23-5,7 4-4,-4-1-6,6 12-1,-5-1-4,5 11-3,-5-3-1,5 7-6,-6-5 1,4 4-7,-6-4 4,2 1-8,-3-3 4,0-2-5,-3-5 1,3-5-1,-2-6-2,0-4 2,-1-5-2,3-18-1,0 0 1,0 0-2,0 0 1,2-26-2,2 0 1,0-2-2,4-5 1,-1 1-1,3-2-2,0 0 4,1 7-4,1 2 4,1 5-4,1 4 5,2 6-6,0 5 5,0 7 1,1 7-4,2 4 3,0 1-4,0 4 5,-2-1-5,-3 2 6,2 1-4,-3-1 2,-1-2-1,-5 0 2,0 4 1,-2-1 0,-4 3 1,-1 0 0,0 2-1,-3-2 0,0-2-1,0-1-1,0-2 0,1-5-3,2-13-3,-2 13-6,2-13-9,0 0-23,4-29-55,8 12-31,-8-11-3,5 4-4</inkml:trace>
  <inkml:trace contextRef="#ctx0" brushRef="#br0" timeOffset="-1225.9877">-782 645 1,'-1'-16'51,"1"16"-4,0 0-23,0 0-67,-13 4-7,13-4 21</inkml:trace>
  <inkml:trace contextRef="#ctx0" brushRef="#br0" timeOffset="-36201.31">-3353 816 34,'0'-26'82,"0"2"3,-1-2 4,-5 0-37,4 6-2,-6-2-6,8 22-10,-19-23-3,19 23-4,-29-1-4,10 11-2,-7 0-4,2 10-1,-5 0-3,2 9 1,-2-2-3,3 7 0,1-3-1,5 5 0,3-1-2,5 0 0,2 2 0,6 1-4,4-5 4,4 0-5,3-4 3,5 0-4,4-5 3,4-1-4,3-7 2,6-3 0,0-1-1,2-5-1,3-1 1,0-3-2,-1-3 1,1-2 0,-4-3-1,0-3 0,-2-3 1,-2-2 0,-3-5 0,0-6 2,-4-6-4,-2-4 2,-3-5-2,-2-4 3,-8-7-3,-4-7 2,-3-3-2,-8 2 0,-7 2 2,-5 0-1,-5 7 0,-7 8 0,-3 12 0,-6 13-1,-5 14 1,0 9 1,-2 11-2,2 14 0,1 10 0,4 6-2,6 7-5,6 1-4,12 10-10,1-5-16,19 5-20,-2-12-52,17 0-14,0-15-1,8-3 0</inkml:trace>
  <inkml:trace contextRef="#ctx0" brushRef="#br0" timeOffset="-35663.6152">-2556 513 132,'-19'19'102,"-1"9"3,-6 0-5,1 17-54,-7-2-7,8 12-6,-6-3-8,5 7-2,-2-1-4,3 3-6,3-8 1,6 2-4,4-5 1,5 1-4,2-5 1,7 2-4,1-8-1,6 1 1,2-4-2,2-2 0,2-4-3,0-5-3,5-4-6,-2-12-12,7 5-22,-10-23-47,10 5-32,-9-11-2,5-2-3</inkml:trace>
  <inkml:trace contextRef="#ctx0" brushRef="#br0" timeOffset="-4448.3843">-2630 1011 1,'0'0'67,"0"0"11,0 0 0,0 0-28,0 0-11,0 0-3,0 0-9,20 16-4,-20-16-3,17 26-5,-8-13 3,0 7-3,-3-1 2,-1 6-3,-3-7 2,-1 8-2,-4-4 0,3 1-1,-4-3-2,3 2-2,-2-5-2,3-1 0,-2-3-2,2-13 0,5 14-1,-5-14 0,0 0-1,14-8 0,-8-5 0,1-3-1,-1-6 1,0-2 0,-1-4 0,2-3-2,1-3-1,0 3 4,2-1-5,2 4 5,2 3-6,2 1 5,0 6-6,0 8 6,1 2-4,-1 7 2,0 4-2,-1 3 2,-2 5 1,-3 6-3,0 4 4,-2 2-5,0-2 5,-4 4-5,-1-2 6,0 0-6,-2-1 3,1-4-1,-1 1 1,0-3 0,1 0 0,-1-2 1,-1-1-2,0-13 1,2 21 0,-2-21 1,0 0 0,0 0-1,0 0 1,0 0-2,10-31 1,-1 8-1,2-10-1,4-2 4,0-4-6,4 0 5,1 3-5,1 5 5,-4 5-5,-3 7 5,-1 13-3,-13 6-1,18 15 4,-11 5-4,-3 7 4,2 5-4,0 4 5,1 3-5,2 0 5,-1 0-6,2-7 4,0-2-1,-1-1 1,0-3 0,-2-5 1,-3-2-1,-2-4 1,-2-15 0,0 20-2,0-20-4,0 0-12,-13-7-17,13 7-35,3-29-47,10 7-5,-3-8-2,6 1-3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40:36.62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-812 10989 49,'0'-15'38,"0"15"2,-3-14 1,2 5-3,1 9-2,-3-17-3,3 17-4,-6-17-3,6 17-2,-10-16 0,10 16-1,-18-11-3,8 8-1,-4-1-3,2 3-1,-3-1-3,1 4-2,-2-1-2,2 2-2,-1 2 1,1 3 0,-1 2 1,1 4 1,-2 0 1,1 4 2,-1 2-1,3 3 1,0-2-3,6 0 1,1-3-3,4-2-1,5-2-2,4-1-1,2-5-1,5-1 0,2-4-1,0-2 0,1-3-1,0-3 0,0-3-1,0-5 0,0-3 1,1-2-2,-1-4 3,0-2-3,-1-2 2,0-1-2,-1 0 3,-1 0-3,-2 0 3,-2-2-2,-1 1-1,-3 0 5,0-1-3,-2-4 1,1 0-2,0-3 1,1 2-1,2 0 0,-2 6 1,1 2-4,-1 7 3,-1 5-1,-5 14 3,0 0 1,3 12 0,-6 5 1,-2 2-1,0 5 4,1 2-3,1 3 1,2 0-2,1 2-2,2-1 2,1 2-2,1 1 1,1 0-3,-2 1 3,-2 2 0,-2-1 1,-3 2 2,-2 2-2,-2-2 3,-2-1-2,0-2 0,1-6-1,1-3-1,2-6-5,2-9-8,4-10-18,0 0-38,8-13-55,-4-5-3,-1-7-2,-3-3-5</inkml:trace>
  <inkml:trace contextRef="#ctx0" brushRef="#br0" timeOffset="887.0825">-595 10885 69,'0'0'96,"0"0"3,1 14 1,-3-2-59,6 7 2,-3 0-7,6 6-3,-4 1-4,6 3-5,-5-3-2,3 2-5,-3-1-2,2 0-2,-3-6-3,1-2-2,-2-4-3,0-3 0,-2-12-3,3 10-2,-3-10-4,3-12-8,-1 2-13,-4-9-17,6 4-46,-4-8-34,4 1 1,-3-3-4</inkml:trace>
  <inkml:trace contextRef="#ctx0" brushRef="#br0" timeOffset="1564.845">-284 10886 44,'0'0'86,"-13"3"0,13-3-26,-12 1-14,3-2-4,9 1-8,-17 1-6,6 1-5,-2-1-4,2 2-4,-2 0-2,2 1-5,1 0-1,10-4-2,-13 9-2,13-9-1,-2 11-2,2-11 0,10 10-1,-1-6 1,3 1-1,2-1 2,2 1-1,2 0 2,-1 0 0,0 3 2,-1 1 1,-1 1 3,-4 1 2,0 4 1,-3-1 0,0 3 1,-3 0 0,1 0 1,-5 1-3,2-1 0,-4-2-1,-1 1 0,-3-4 0,-1 1 0,-4-2-1,0-1-1,-3-4 0,-1-1-1,-1-3-2,-1-3-1,0-2-2,-1-3 0,1-3 0,1-1-1,1-1-1,1 0-2,0 2 0,1-1-3,1 4-2,-2 0-6,2 7-7,-3-4-15,5 10-29,-3-6-56,12-1 1,-10 2-4,10-2 2</inkml:trace>
  <inkml:trace contextRef="#ctx0" brushRef="#br0" timeOffset="2372.8535">-338 10870 77,'-7'-10'105,"7"10"0,13-11 3,0 7-58,2-3-8,9 5-4,1-4-6,7 5-9,-3-1-5,4 2-4,0 0-4,3 0-3,0 0-2,3-2-1,0 0-2,1-3-2,-1 0-3,-1-4-4,-5 1-6,-8-4-5,-3 7-24,-14-6-40,-8 11-37,-1-11 2,-9 10-5</inkml:trace>
  <inkml:trace contextRef="#ctx0" brushRef="#br0" timeOffset="2007.9088">-46 10697 92,'-7'22'100,"5"-6"5,0 4-3,4 4-62,-3 0 0,6 7-9,-3 0-4,3 2-5,-5-2-5,4 2-2,-4 0-3,2-1-1,-3-3-2,2-1-2,-2-4 0,1 0-2,-1-6-1,1-3-1,-1-3-1,1-12-3,0 11-9,0-11-11,0 0-24,3-17-62,0 4-11,-4-6-4,-1-3-1</inkml:trace>
  <inkml:trace contextRef="#ctx0" brushRef="#br0" timeOffset="3139.2202">625 10441 73,'-15'21'110,"1"4"3,-3 5 0,6 6-58,-6-1-4,8 11-10,-5-6-9,6 6-9,-2-1-5,5 0-5,-1-2-1,4 3-4,0-3 1,3 1-3,0-4 0,2-1 2,0-1-5,2-5 2,1-2-3,1-5 1,0-4-5,1-6-2,3-3-8,-1-8-14,7 1-27,-5-9-71,7-1 0,-4-6-6,3-3 1</inkml:trace>
  <inkml:trace contextRef="#ctx0" brushRef="#br0" timeOffset="3792.2006">920 10850 1,'-2'-16'73,"2"16"18,-9-17 1,0 9-40,9 8-1,-16-12-9,7 11-6,-5-2-5,2 4-5,-4 0-4,0 5-4,-3-2-3,2 4-1,0-2-5,3 1 0,0-1-4,5 2 1,9-8-3,-7 13 0,7-13-1,9 13-1,1-7-1,2 1-1,3 1 1,1 0 0,1 0-1,0 2 1,0 1 0,-1 1 0,-2 2 0,-2 0 1,0 2-1,-3 2 2,-1 0 1,-3 2 2,-3-2 0,-1 1 2,-4-1 0,0 0 1,-6-4 1,1-1-1,-5-5 0,1-1-1,-3-4-1,-1-4-1,-4-3 0,1-2-2,-2-5-1,-2-1-2,0-2-2,-2-2-4,3 4-4,-3 0-7,6 7-13,-4-4-23,12 9-68,-3-1-4,14 1 1,0 0-2</inkml:trace>
  <inkml:trace contextRef="#ctx0" brushRef="#br0" timeOffset="4133.6269">970 11027 57,'10'7'101,"-10"-7"6,9 18 0,-5-2-56,-3-1-8,4 9-2,-5-4-11,3 6-5,-4-4-7,2 2-3,-3-4-2,3-1-4,-2-5 0,1-1-6,0-3-6,0-10-18,2 10-29,-2-10-66,0 0-2,-4-16-5,3 2 0</inkml:trace>
  <inkml:trace contextRef="#ctx0" brushRef="#br0" timeOffset="4833.1866">1415 10885 98,'0'0'109,"-14"5"2,3 1 0,2 6-68,-8 0-2,3 7-10,-8-3-8,-1 6-3,-4-2-4,2 1-2,-3-2-4,3 0 1,-2-3-4,4 0 0,1 0-3,4-2 0,2-2-6,2-2 0,4-1-6,0-4-8,10-5-14,0 0-30,0 0-59,0 0-5,16-13 1,-5-2-5</inkml:trace>
  <inkml:trace contextRef="#ctx0" brushRef="#br0" timeOffset="4514.9862">1073 10840 42,'0'0'107,"16"11"2,-5-3 2,3 6-38,-1-3-31,9 9 2,-3-4-11,6 5-6,-4-2-6,3 3-3,-4-2-4,2 2-2,-1-3-1,-2 2-3,-3-3-1,0 1 0,-2-2-3,-1 0 0,-2-3-2,-1-1-1,-2-2-6,-8-11-3,12 15-13,-12-15-16,0 0-34,0 0-54,0 0 0,-8-21-5,5 5 3</inkml:trace>
  <inkml:trace contextRef="#ctx0" brushRef="#br0" timeOffset="5278.5029">1428 10505 67,'0'0'102,"16"-7"0,-6 10 4,1 4-62,7 15-2,-2 0-5,7 12-5,-2 2-6,4 11-4,-3-1-1,3 7-2,-7-2-2,1 4 0,-7-2-4,-3 2-1,-7-6-2,-4-2 0,-4-2-5,-4-6-1,-5-4-5,-3-5-6,0-1-12,-8-9-30,5 1-74,-7-8-7,4-2-3,-1-7-5</inkml:trace>
  <inkml:trace contextRef="#ctx0" brushRef="#br0" timeOffset="6243.4077">2342 10792 74,'9'-7'61,"-9"7"0,14-15-1,-5 10-9,-9 5-3,10-8-5,-10 8-8,0 0-4,0 0-5,0 0-2,2 12-5,-7-2-2,-5-1-3,1 3-3,-7-4 1,0 4-3,-4-3-1,-1 2 1,-3-2-1,1 2 0,-3 0 0,3 1 0,-1-2-2,3 1 0,4-2-1,2 1-1,5-2 0,10-8 0,-2 14-2,2-14 0,21 10-1,-5-6 2,5 0-1,2-1 0,1 0 0,2-1-1,-1-1 1,-2 0-1,-2-1-1,0-1 0,-3 0-2,-1-1-5,0 1-8,-6-3-12,4 6-22,-15-2-47,10-2-30,-10 2 0,0 0-1</inkml:trace>
  <inkml:trace contextRef="#ctx0" brushRef="#br0" timeOffset="7108.532">2055 11180 17,'0'0'95,"-10"-5"0,10 5 6,0 0-46,0 0-4,-10 1-11,10-1-8,10 7-5,4-2-6,0-4-2,7 4-2,0-3-3,4 3-3,-1-2-1,2 2-1,-4 0-2,-2 1-1,-2-1-2,-4 0-1,-2-1 0,-2 1-1,-10-5-1,14 5 1,-14-5-2,0 0 1,10 0-2,-10 0 0,0 0-2,-13-8 1,0 5-2,-5-2 0,-4 0 1,-7 0-1,-4 0 1,-1-2 0,-3 2 2,2 0-1,1 2 1,2-1 1,2 2-1,3 1 1,5 0 1,3 1 0,5 0 1,4 1 1,10-1 0,0 0 0,10 2 0,8 0 0,4-1 0,6 1 0,2 1-1,3 0 0,0 1 0,-2-1-1,-1 1-3,-5-3-3,-3 3-10,-6-6-21,2 3-61,-8-4-22,-1 2-1,-9 1-8</inkml:trace>
  <inkml:trace contextRef="#ctx0" brushRef="#br0" timeOffset="13508.251">3097 10970 78,'4'-10'52,"-4"10"-5,4-12-2,-4 12-8,2-14-5,-3 5-1,1 9-5,-4-14-2,4 14-4,-9-14 0,9 14-3,-15-12-2,15 12-2,-19-9-2,9 6-1,-2 0 0,1 3-1,-1 0-1,2 4 2,-2-1-1,1 4 0,-1 0 0,0 3 1,0 2-2,1 1 0,0 2-1,3 1 1,0 0-1,3 3-1,1-1 0,3 2 1,2 1-2,3 0 2,0-1-3,3 1 2,2-1-2,1-2 2,2-4-2,1-1 0,1-5 0,2-2-1,1-5-1,1-3 0,0-4-1,2-5-1,-3-4 1,-1-4-3,-2-3 3,-1-5-3,-3-2 2,0-3-3,-2-2 1,-1-4-4,1 0 3,-2-5-6,-2 1 4,-1-1 1,-2 3 0,-2 1 1,-2 7-1,-1 3 3,-1 6 0,-1 7 4,1 7-4,5 9 0,-9-4 2,9 4 0,-6 14 1,3 0 1,2 1 0,1 4 1,-1 4 0,3 4 0,0 1 0,1 5 1,0-1 1,1 3-1,-1 0 1,2 0-1,0-2 0,0-1 0,1 1-1,2-3 0,-1-2-2,1-4 1,0-2-2,-1-4-2,1-4-3,-3-5-6,-5-9-10,0 0-14,10 8-22,-13-17-47,3 9-18,-4-21-3,1 6 3</inkml:trace>
  <inkml:trace contextRef="#ctx0" brushRef="#br0" timeOffset="13851.71">3329 10839 91,'0'0'95,"-8"12"4,7 1-24,-3-1-35,7 8 2,-4-3-7,5 6-5,-3 1-4,3 4-4,-4-3-4,2 2-2,-3-3-5,1-1 0,-3-3-5,2-2 0,-1-6-6,0-3-5,2-9-14,0 0-20,0 0-51,12-8-26,-5-4 0,-1-6-5</inkml:trace>
  <inkml:trace contextRef="#ctx0" brushRef="#br0" timeOffset="16009.5067">2916 10376 116,'-1'11'97,"1"-11"1,0 0-34,0 0-29,12-9-2,-2 3-9,1-5-8,3 1-3,-1-6-2,3 1-2,-2-5-2,2-2 1,-2-3 0,0 1 0,0 0-1,-1-1-1,-2 0-2,-1 1 1,-2 0-1,0 2-1,-3 1 0,1 0 0,-2-1 2,0 2-1,-1 0 1,1 2 0,-1 0 1,2 1 0,-2 1 0,1 4 0,-1 1 0,-3 11-1,6-15-1,-6 15 1,0 0 0,13 5 1,-6 4 0,1 4 0,1 3 2,2 4-1,1 1 1,2 2 0,0-1-1,2 1 0,-1-1 1,2 0-1,-1-2-1,2 2 1,1 0-1,1 0 0,1 2 0,3-1-2,-1-1-1,2 1 0,-1 0-1,-1 2 0,2-4-2,-3-1 2,-2 0-1,-2-2 1,0-1-1,-3-3 0,0-3 0,-2-5-3,-2-1-2,-11-5-7,16-1-8,-16 1-14,0 0-32,0-16-65,0 16-5,-17-13-2,6 5-3</inkml:trace>
  <inkml:trace contextRef="#ctx0" brushRef="#br0" timeOffset="14399.7172">3615 10859 71,'0'0'101,"-22"-2"-2,7 2 2,-1 5-56,-5-3-5,5 5-13,0-1-10,5 2-5,1 1-5,10-9-2,-3 17-3,8-8 0,-5-9-1,21 15 0,-8-7 1,5 0-1,-2 0 1,1 0-1,-1 0 1,-1 2 2,-2 0 0,-2 2 2,-3 1 0,0 2 2,-5-1 2,0 3 2,-4-1-2,0 3 2,-4-5-2,0 1 1,-2-3-3,1-2 0,-3-3-2,-1-2-2,-1-4-1,-3-2-1,-3-4 0,-2-1-2,-4-3 1,2-2-2,1-1 0,0 1-2,3 0-3,1-2-8,7 7-13,-2-7-22,11 13-68,-4-13-3,4 13-2,8-19-3</inkml:trace>
  <inkml:trace contextRef="#ctx0" brushRef="#br0" timeOffset="15057.5334">3654 10870 142,'15'0'113,"4"0"0,3-2-2,6 2-77,0-2-2,7 1-8,-2-4-14,0 0-12,0 1-16,-10-4-26,0 1-65,-9-1-2,-7-1-4,-9 0-2</inkml:trace>
  <inkml:trace contextRef="#ctx0" brushRef="#br0" timeOffset="14799.03">3872 10678 137,'-5'14'110,"-2"5"-3,1 4 0,-3 0-69,8 9 1,-3-2-10,5 5-8,-3-1-5,5 3-2,-1-2-3,0 2 1,0-3-3,0-1 0,0-3-3,0-2-1,0-5-1,0-5-2,-1-4-3,-1-14-5,7 12-10,-7-12-19,10-7-35,-6-6-50,0-2-1,-5-8-4,-1-2 0</inkml:trace>
  <inkml:trace contextRef="#ctx0" brushRef="#br0" timeOffset="17111.2125">4292 10582 66,'0'0'46,"0"0"5,0 0 1,-10-5 2,10 5-8,-14 12-4,5-2-5,2 8-3,-1 1-5,3 7-2,-2 2 0,4 7-5,-1 0 2,3 5-5,0 0 1,3 4-2,-2-1-3,4 5 1,0-3-4,1 0 1,0 0-5,1-3 1,0-3-2,2-1-1,0-5-2,3-3-4,1-5 2,1-5-8,3-3-4,-3-8-18,8 1-29,-7-10-66,3-1 0,-4-9-2,-1-1-5</inkml:trace>
  <inkml:trace contextRef="#ctx0" brushRef="#br0" timeOffset="17704.9927">4644 10902 32,'-20'-6'87,"8"6"2,-3-2 1,-3 2-53,5 4 2,-3-2-4,3 4-10,-2-2-4,4 3-4,0-1-3,11-6-4,-14 14-1,14-14-2,-7 16-1,6-7 0,1-9-2,4 18 2,-4-18-2,12 15 2,-12-15-1,20 17-1,-8-8 0,3 1-1,0 2 1,0-1 0,0 3 2,-2 1 0,-5 0 1,-1 1 2,-6-2 1,0 1 1,-6-3-1,1 1 1,-5-3-2,9-10 0,-19 14-2,8-9 0,-3-4-2,1-1 0,-3-3 0,-1-2-3,-3-3 1,0 0-2,-2-1 1,1 0-5,1 0 0,-2 0-8,6 3-8,-2-3-17,8 9-36,-1-5-48,11 5 0,0 0-4,0 0 1</inkml:trace>
  <inkml:trace contextRef="#ctx0" brushRef="#br0" timeOffset="18061.7081">4638 11094 92,'3'21'99,"-4"-7"7,1 1-3,2 4-56,-5-2-4,7 6-6,-6-5-8,4 2-6,-3-2-5,2 1-7,-2-4 0,1 0-5,-1-4 2,1-1-8,0-10-4,-1 14-12,1-14-17,0 0-34,0 0-48,10-11-3,-6 0 2,-1-4-2</inkml:trace>
  <inkml:trace contextRef="#ctx0" brushRef="#br0" timeOffset="18773.9387">4891 11004 95,'-15'5'103,"1"4"3,-3 2 1,-2 0-63,2 9 0,-4-4-5,6 7-9,-4-6-8,4 5-3,-1-7-6,4 1-3,0-4-5,4-3-6,8-9-11,-11 9-16,11-9-33,0 0-54,0 0-2,0 0-3,0 0 1</inkml:trace>
  <inkml:trace contextRef="#ctx0" brushRef="#br0" timeOffset="18489.7344">4721 10910 106,'0'0'104,"10"4"2,-10-4 1,6 15-62,3 2 1,-2-1-12,5 7-5,-2-2-6,5 5-3,-1-3-4,3 3-1,-2-2-3,2-1-1,-2-4-2,1-2-2,-3-3-2,0-3-2,-2-2 0,0-2-3,-11-7-2,13 10-3,-13-10-7,0 0-9,10 5-18,-10-5-27,0 0-53,-5-14-4,5 14 2,-5-19-2</inkml:trace>
  <inkml:trace contextRef="#ctx0" brushRef="#br0" timeOffset="19894.5578">4770 11162 32,'4'-14'79,"5"2"-2,-2-4-9,3-1-36,4 1-6,3-2-12,0 1-9,0-1-6,0 2-19,-2 1-43,-1 4-15,-7-2-4,-7 13 0</inkml:trace>
  <inkml:trace contextRef="#ctx0" brushRef="#br0" timeOffset="19348.3508">4979 10665 102,'0'0'97,"12"-8"5,-12 8-2,18 2-58,-9 4 0,8 7-8,-2 3-2,5 7-5,-3 1-1,4 6-5,-3-1 0,3 5-4,-6 0 0,3 2 0,-7-2-4,1 4 1,-4 0-4,-1 1-1,-3-1-3,-2 3 1,-2-3-2,-2 1 0,-1-1-4,-2-3-5,-1-3-3,-4-4-12,3 0-16,-9-9-55,5 0-40,-5-9-5,2-2-2,-4-9 1</inkml:trace>
  <inkml:trace contextRef="#ctx0" brushRef="#br0" timeOffset="20775.3871">5867 10825 35,'11'-11'89,"-11"11"1,0 0 3,0 0-49,0 0 2,0 0-6,0 0-7,-13 10-6,4-1-3,1 4-3,-6-1-2,0 5-3,-5-4-1,0 2-3,-3-2-1,-2 1 1,0-3-3,3 1 0,-1-4-2,6 1 0,2-3-1,3 1-1,11-7-2,0 0 0,0 0-2,5 9 0,9-9-1,1 0 0,4 1 0,2-1-1,2 2 1,1-1-1,0-1 0,-2 1-2,0 0-4,-2-2-9,1 3-15,-7-5-26,5 4-60,-8-1-2,0 1-2,-11-1-1</inkml:trace>
  <inkml:trace contextRef="#ctx0" brushRef="#br0" timeOffset="21073.3411">5550 11207 105,'-11'9'104,"11"-9"-1,0 0 4,0 0-64,20 9-2,-6-10-9,8 4-9,0-3-8,6 2-7,1-1-6,-1-1-10,3 2-13,-5-5-19,3 4-36,-4-4-33,-3-1 0,-3-1-3</inkml:trace>
  <inkml:trace contextRef="#ctx0" brushRef="#br0" timeOffset="22068.7167">6412 10538 20,'-19'-19'84,"9"15"1,-3 1 7,-2 3-43,3 10 5,-6 1-6,7 8-5,-5 1-6,7 8-3,-5 1-2,7 6-5,-4 0-3,4 6-6,-2-1-1,4 4-5,-2-1 0,4 3-3,-1-3-2,5 2-1,3-4-1,3-1 1,2-1-3,4-5 2,2-2-3,3-3 0,1-5-2,0-5-2,1-2 0,-1-6-10,4-2-6,-4-9-23,7 3-27,-7-9-57,5 0 2,-4-7-5,-2-3 1</inkml:trace>
  <inkml:trace contextRef="#ctx0" brushRef="#br0" timeOffset="22491.7191">6661 10779 54,'0'0'94,"-10"-1"-2,10 1 5,-4 12-57,4-12-2,-2 24 2,1-9-8,3 8-4,-3 0-1,3 4-1,-4 0-4,3 5-1,-4-2-4,2 0-1,-1-4-4,1 0-2,0-5-5,2 1 0,-1-6-3,2-4 0,2-3-6,-4-9-5,9 10-8,-9-10-11,11-3-20,-9-6-48,-2 9-20,9-23-6,-7 5 4</inkml:trace>
  <inkml:trace contextRef="#ctx0" brushRef="#br0" timeOffset="22838.2993">6887 10831 109,'1'12'102,"-1"3"2,-1 3-1,2 4-61,-4-2 0,6 6-8,-6-1-9,5 4-4,-4-3-6,3-1-4,-3-2-2,3-3-4,-1-1-1,1-4-1,1-5-6,-2-10-8,8 9-14,-8-9-21,14-8-50,-7-2-18,0-2-2,-4-5-2</inkml:trace>
  <inkml:trace contextRef="#ctx0" brushRef="#br0" timeOffset="23151.8472">6705 11023 43,'0'0'100,"0"0"4,-9 2 2,9-2-40,0 0-15,19 2-3,-6-4-12,8 6-11,1-4-6,6 2-8,1-2-2,1 0-5,-1 0-4,-1-2-7,-1 1-8,-7-3-16,3 4-30,-8-4-49,0 0-5,-4-4 0,-1-1-1</inkml:trace>
  <inkml:trace contextRef="#ctx0" brushRef="#br0" timeOffset="24029.8002">7211 11070 47,'0'0'93,"0"0"2,0 0 2,0 0-48,14-14-9,-1 11-7,0-3-12,5 1-6,3-1-8,0 2-8,2 1-17,-3-3-25,2 0-54,-3 2-3,-4-4-3,-3 0-3</inkml:trace>
  <inkml:trace contextRef="#ctx0" brushRef="#br0" timeOffset="23717.2844">7364 10806 8,'-6'-13'82,"6"13"4,0 0 4,-9-5-39,9 5-3,-10 7-2,6 2-9,-7-3-2,4 6-3,-6-3-2,3 6-3,-6-3-3,5 6-3,-2-2-3,3 4-2,-1-2-4,4 3 0,0 0-4,3 5 1,1-3-1,4 2-1,0-1-2,3 0 2,1 0-2,3-2 0,0-4-1,2-1 0,2-3-2,1-2 1,3-3-1,1 0-1,2-5-1,1 0-2,1-2-4,-1-3-6,4 1-9,-7-6-11,5 6-24,-12-9-53,2 3-18,-5-5-1,-3 1 2</inkml:trace>
  <inkml:trace contextRef="#ctx0" brushRef="#br0" timeOffset="24542.6843">7433 10463 115,'10'-3'98,"4"6"3,0 4-2,3 4-64,4 12 0,0 3-3,6 7-3,-4 2-7,3 9-1,-4-2-3,2 5-1,-8-1-1,1 3 0,-7 2-2,-1 3-2,-8 1-3,0 0-1,-6 0-3,0-2 4,-1-1-7,-3-2-10,2-4-7,-4-8-30,5-2-72,-5-8-10,2-4 0,-4-9-13</inkml:trace>
  <inkml:trace contextRef="#ctx0" brushRef="#br0" timeOffset="77386.6448">8237 11038 32,'5'-18'81,"-3"9"-1,-1-2-2,-4 1-40,3 10-5,-1-16-7,1 16-9,-6-14 1,6 14-5,-13-11 3,4 8-2,-3-2-1,-1 2 0,-4-1-2,1 4 1,-4-1-3,1 4 0,-2 0-2,1 2-1,0 1-1,3 2 1,-1 3-2,1 1 3,2 1 1,2 2-5,3 0 5,0 3-2,4 0 3,4 3-5,2-3 6,4 2-8,3-1 3,5 0 0,0-3-2,5 0 1,1-4-2,2-3 2,2-5-1,1-5 0,0-4-1,-1-6 1,1-3 0,-1-6-2,-1-4 2,-2-3 3,-3-2-7,-3-4 3,-1-1-2,-3-4 1,-3-1-3,-1-4 3,-3-3-3,-2 2-2,0 3 4,-2 5-2,1 4 2,-2 7-1,0 9 2,3 16-1,0 0 0,0 0 1,-8 18 0,5 3 0,1 5-1,0 6 3,1 2-2,1 2 1,0 1 0,3 0 1,0-3 0,1-1-2,0-3 2,1-2-3,0-3 3,0-1-5,0-2 4,-2-3-4,1-2 2,1-5 1,-2-1-2,-3-11-1,0 0-5,9-3-6,-9 3-12,7-23-20,4 12-47,-6-8-21,7 3-5,-3-6 1</inkml:trace>
  <inkml:trace contextRef="#ctx0" brushRef="#br0" timeOffset="77685.0246">8488 10832 59,'0'0'95,"-1"14"0,-1 1 3,-3 1-38,4 9-20,-3 0-4,5 4-10,-3-2-4,2 3-6,-1-5 0,1-1-7,-1-5 1,1-3-6,0-5 0,0-11-3,0 0-8,0 0-14,0 0-26,7-17-54,0 2-5,-4-7-2,2 2-6</inkml:trace>
  <inkml:trace contextRef="#ctx0" brushRef="#br0" timeOffset="77872.5359">8546 10790 49,'-14'-2'74,"14"2"-8,0 0-10,-10 4-82,10-4-29,7 15-6,1-6-11</inkml:trace>
  <inkml:trace contextRef="#ctx0" brushRef="#br0" timeOffset="78444.4363">8761 10910 115,'0'0'89,"-9"-14"-2,9 14-18,-18-8-32,18 8 0,-22 4-11,11 4-3,-6-2-3,3 6-2,0-2-4,1 4-2,3-1-3,4 0 0,0-3-5,8 1 2,-2-11-5,15 14 3,-1-7-4,2-1 4,3-2-2,1 1-7,2 0 7,-1 2-7,-2 1 7,-3 1-7,-3 3 9,-3 0-7,-4 2 7,-1 1 2,-5-1 2,-2 2 1,-3-1 1,-1 0 1,-2-2 1,-2-1-1,-3-1-1,-1-1-1,-2-4-1,-2 1-1,-3-4-2,1-3 0,-1-3-2,1-4 0,0-1-2,2-3-4,2 0-2,2-1-8,7 2-12,-2-4-25,9 14-68,3-20-1,6 12-6,0-6 0</inkml:trace>
  <inkml:trace contextRef="#ctx0" brushRef="#br0" timeOffset="79100.722">8715 10970 132,'-13'-1'99,"1"-3"0,12 4 1,-10-8-56,10 8-7,15-5-4,4 3-8,1-3-4,8 2-4,0-3-3,6 3-5,0-1-3,3 0-3,-2 1-6,-2-1-6,0 2-11,-7-5-18,5 6-42,-9-6-31,-1 1 1,-6-7-8</inkml:trace>
  <inkml:trace contextRef="#ctx0" brushRef="#br0" timeOffset="78788.2039">8921 10733 116,'0'0'101,"0"0"-2,1 14 3,-7 0-61,6 13 3,-8-2-8,6 10-6,-4-1-7,3 6-3,-1-3-2,1 3-7,0-5 0,1 0-5,1-5 1,2 0-6,2-7 4,-1-2-2,2-4-2,0-2 1,1-5-1,-5-10 0,19 14-4,-5-13-3,2 0-8,1-8-12,6 6-21,-6-12-42,6 6-28,-8-8-1,1 4-2</inkml:trace>
  <inkml:trace contextRef="#ctx0" brushRef="#br0" timeOffset="79761.6047">9054 10303 62,'0'0'80,"0"0"6,-4-11 2,4 11-31,0 0-4,-3 18-6,0-8-7,4 10-3,-3 0-5,3 8-8,-2 1-1,2 4-7,-1-1-1,1 4-6,-2-5 1,1 0-5,-1-4 0,2-4 2,-2-7-2,1-3-1,0-13 1,0 0-3,0 0 0,7-21-2,-2 1 1,0-5-3,2-1 0,1-2 1,2 2-4,-1 1 6,2 6-6,-1 4 6,1 10-3,1 5 0,1 7 1,-2 6-2,3 4 4,0 3-4,1 1 4,0 1-4,-3-2 2,0-1 1,-3-3-1,-1-3 0,-1-3 1,-7-10-3,6 15-6,-6-15-9,0 0-23,0 0-62,0 0-11,0 0-5,7-10-6</inkml:trace>
  <inkml:trace contextRef="#ctx0" brushRef="#br0" timeOffset="80390.1597">9662 10352 151,'-11'9'105,"-6"4"0,1 8-2,-6 1-56,6 13-6,-7 3-3,6 9-12,-4 2-4,6 7-7,-3-2-3,6 3 1,1-4-4,5-2 1,-1-6-3,6-2-2,0-8 2,3-1-4,2-6 3,2-3-4,1-2 2,2-3-6,3-1-1,4-8-7,3 2-11,1-11-20,8 4-48,-6-11-33,8 1-5,-10-10 1,4 0-2</inkml:trace>
  <inkml:trace contextRef="#ctx0" brushRef="#br0" timeOffset="81043.1594">9872 10869 87,'0'0'84,"-11"0"8,11 0-23,0 0-9,-16-12-6,16 12-10,-18-5-9,18 5-4,-26 2-6,12 3-6,-7 0-4,2 5-3,-1-1-4,3 3-1,1 0-3,2 1-1,5-3-2,4 1-1,5-11 0,6 16 0,4-9 0,3-1 0,3 0 0,3 0 2,3 2-2,0-1 3,0 0-1,-1 3-5,-2-1 5,-3 3-5,-2-2 6,-2 3-6,-2-1 9,-5 3-8,-2-2 8,-3 3 0,-3-2 0,-2 0 2,-4 0-1,-1-2 2,-4-2-3,0-2 1,-4-3-2,0-2 0,0-2-1,-1-3-3,0-2-4,0-4-6,5 2-8,-3-7-12,17 13-30,-19-19-61,19 19-3,-4-18-2,4 18-1</inkml:trace>
  <inkml:trace contextRef="#ctx0" brushRef="#br0" timeOffset="81373.2701">9931 11084 131,'11'-2'110,"-11"2"-3,11 7 1,-5 4-59,-7 0-14,4 8-3,-7 0-10,0 4-4,-7 0-5,2 2 0,-5-2-5,3-2-1,-2-2-4,3-4-4,2-5-7,8-10-13,-3 12-29,3-12-63,10-10-2,-3-4-4,6-1-4</inkml:trace>
  <inkml:trace contextRef="#ctx0" brushRef="#br0" timeOffset="82013.9254">10403 10998 178,'-14'-8'105,"4"7"-3,-1 5 2,-8 0-71,4 9-8,-8-1 1,1 6-11,-5 0 7,2 5-8,-7-4 4,4 4-9,-1-2 1,4-1-2,0-2-3,3-4-5,3 0-7,0-7-9,6 2-18,-3-11-35,7 4-47,-3-8-2,12 6-3,-17-12-2</inkml:trace>
  <inkml:trace contextRef="#ctx0" brushRef="#br0" timeOffset="81701.4095">10057 10970 180,'3'-12'114,"2"3"-1,-1-1-3,6 9-68,-10 1-9,16 3-3,-16-3-12,18 17-2,-9-4-2,3 4-5,-2-1 1,1 4-5,0-2 3,1 2-5,0-5 3,1 3-6,1-4 4,-1-1-1,1-1-1,-2-3-1,1-1-5,-3-3-5,2 1-9,-12-6-19,19 4-34,-19-4-48,12-3-7,-12 3 2,10-11-2</inkml:trace>
  <inkml:trace contextRef="#ctx0" brushRef="#br0" timeOffset="82545.2029">10379 10559 85,'18'-11'95,"-5"12"3,1 9-2,2 1-32,4 13-26,-2 2-4,5 11-7,-6-2-6,4 8 1,-6-2-6,0 3 3,-7-2-7,-1 3-2,-6-4 2,-1 1-5,-5-1 2,-3 2-5,-5-1 1,0 0-5,-5-3 4,0 1-2,-3-1-4,-2-4 0,2-1-7,-3-7-11,4 4-39,-6-10-60,4-1-4,-3-7-8,1-3-3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43:44.32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218 413 18,'0'0'39,"0"0"-3,0 0 0,6-14-5,-6 14 0,0 0-5,0 0-1,13-14-5,-13 14-3,0 0-3,0 0-1,0 0-1,1-16-1,-1 16-1,0 0 1,-14-16-2,14 16 0,-14-11-3,14 11 2,-16-12-2,16 12 0,-23-9 0,23 9 0,-24-7 0,24 7 1,-24-3 0,24 3-1,-25 5 1,25-5-2,-23 8 2,23-8-3,-20 13 2,20-13-3,-18 17 2,18-17-1,-14 23-1,14-23 1,-10 27 0,7-11 1,-2 1-2,3 1 5,-1 0 2,2 2-2,1 0 2,1-1-4,1-2 3,4 1-3,-6-18 4,13 29-7,-13-29 1,19 20-1,-19-20 1,23 18-1,-23-18 2,24 13 0,-24-13-3,25 6 0,-9-6 0,0-1-1,-2-3 1,2 0-1,0-3-1,-1-1 1,1-3 1,0-2-1,-3-4-7,1-4 7,-3-3-7,0-3 3,-1-5-3,-2-2 2,0-3-1,-3-2 1,0-3 6,-4 0-5,-1 1 5,2-2-2,-1 3 2,1 1-2,-1 6 0,1 2 0,0 7 1,1 5-2,-3 19 0,3-20 1,-3 20 0,0 0-1,0 0 0,0 0 1,8 19-1,-6-3 0,-1 3 0,1 3 0,-1 5 0,1 1 0,0 2 0,-2-1 1,1-1-1,2 3 3,-1-2-3,0 1 3,1-1-1,0 1 1,-1 2-2,1 2 7,0-1 0,0 1-3,-1-1 4,-1-1-4,-1-1 4,0-4-3,2-6 4,-2-4-10,0-2 2,0-15 0,0 17-1,0-17 2,0 0-2,0 0 1,0 0-5,0 0-3,0 0-6,0 0-13,21-17-18,-21 17-35,9-23-36,-2 9 0,1-2-3</inkml:trace>
  <inkml:trace contextRef="#ctx0" brushRef="#br0" timeOffset="431.3316">713 348 1,'14'-2'48,"-14"2"33,0 0-5,-6 26-40,6-26-2,-5 32-1,-1-13-6,9 3 2,-8-1-2,10 5-3,-7-5 1,7 1-7,-3-3 2,1 2-5,-1-7 1,-2 4-9,0-18-2,3 22-2,-3-22 0,0 16-2,0-16-1,0 0-4,0 0-6,0 0-7,0 0-14,0 0-21,0 0-47,0 0-2,3-17-4,-3 17 1</inkml:trace>
  <inkml:trace contextRef="#ctx0" brushRef="#br0" timeOffset="1017.5469">978 410 1,'0'0'48,"0"0"27,0 0-37,0 0 0,-20 0-3,20 0-4,-21 10-6,21-10-3,-27 13-6,27-13-2,-28 17-6,28-17 5,-22 16-8,22-16 4,0 0-8,-11 18 5,11-18-5,0 0 4,24 8-5,-8-7-1,1 1 1,3 0 0,2 1 7,-3 5-8,5 0 8,-6 3-6,1-1 8,-5 4-6,-14-14 10,21 27-8,-21-27 4,10 27 1,-10-27 1,-2 26 2,2-26-1,-14 22 0,14-22-2,-23 18 2,9-10-4,14-8 0,-30 13-1,15-9-1,-1-2-1,0-2-1,-1 0 1,-1-2-3,0 1 0,2-2-2,-1-1 1,1 1-1,2 0-1,-2 0 0,16 3-4,-26-7-4,26 7-7,-22-8-13,22 8-23,0 0-50,0 0-8,0 0 0,-12-19-2</inkml:trace>
  <inkml:trace contextRef="#ctx0" brushRef="#br0" timeOffset="1786.4918">942 477 1,'-12'-14'42,"12"14"41,-1-18-2,1 18-32,14-19-6,-14 19-7,31-14-11,-9 7-2,8 6-6,2-4-4,7 3-4,-1-1-3,5 2-1,-1-3-3,1 1-1,-5-2-3,-3 1-7,-3 2-8,-8-4-12,0 6-25,-24 0-44,19-5 4,-19 5-8,0 0 72</inkml:trace>
  <inkml:trace contextRef="#ctx0" brushRef="#br0" timeOffset="1419.617">1186 262 1,'0'0'53,"16"-7"30,-16 7 3,0 0-49,8 24 2,-9-8-7,2 10-4,-6-2-6,5 5-1,-4 1-6,4 2 6,-2-5-1,4 2-6,-2-5 3,3 1-5,-2-2 3,4 1-6,0-7 4,0-1-11,1 0 0,1-1-1,-7-15 0,14 20-2,-14-20-5,17 15-6,-2-10-14,-15-5-13,25 1-36,-25-1-28,23-9-5,-23 9 1</inkml:trace>
  <inkml:trace contextRef="#ctx0" brushRef="#br0" timeOffset="2707.9793">1402-370 1,'-14'-8'47,"14"8"33,-10 16 0,10-16-36,-5 34-4,2-13-2,8 9-6,-4-3-1,6 7-8,-4-2 2,5 3-4,-5-3-3,4 3-1,-6-3-3,1 2-2,-2-7-3,0 1 0,-2-7-4,1-2 2,1-19-2,-4 23 0,4-23-1,0 0-1,-4-15 0,4-1-1,1-8 1,1-4-2,1-6 1,2 1-1,0-3 0,-1 4-1,6 4 2,-2 2-2,3 7-1,-11 19 0,29-18-1,-15 18-1,4 7 1,-1 2-1,-1 7 0,-1 2 2,-1 1-1,-3 2 0,-3-2 0,-3 2 1,0-2 0,-4-1 0,-1-1 0,0-2-1,0-15-2,-4 23-2,4-8-7,0-15-8,-3 19-13,3-19-23,-2 16-50,2-16-3,0 0 0,2 14 16</inkml:trace>
  <inkml:trace contextRef="#ctx0" brushRef="#br0" timeOffset="3986.3016">2382 273 1,'0'0'29,"-26"16"55,12-3 1,1 3-47,-8 1 1,7 10-2,-10 2-9,3 5 3,-8-4-2,2 4-7,-5-6-1,-1 3-5,-4-6 1,-2-1-8,-2-6 3,2-4-12,3-3-1,2-3 0,7-1-5,1-6-5,12 1-10,14-2-14,0 0-31,0 0-33,0 0-4,24-13 0</inkml:trace>
  <inkml:trace contextRef="#ctx0" brushRef="#br0" timeOffset="3277.2609">2099-272 13,'-19'16'91,"-1"5"4,-2 3-4,-4 3-52,7 11-1,-5 4-5,7 7-5,-6 1-3,7 7-3,-3-2-5,8 5 0,-5-2-4,8 4 0,-3-3 3,4 2-4,3-3 1,2-1-4,2-4 3,3-2-5,4-8 2,2-1-3,2-10-5,4-7 0,1-6 0,0-6-3,1-5-6,-1-8-8,3 2-15,-19-2-21,31-21-61,-18 5-4,-4-6-5,-4-7 2</inkml:trace>
  <inkml:trace contextRef="#ctx0" brushRef="#br0" timeOffset="3660.9868">2083 263 1,'14'-17'69,"-14"17"19,0 0 1,16 0-48,-16 0-2,13 27-7,-8-10-6,7 9-1,-4-2-5,7 6-2,-4 1-5,5 2 5,-2-6-2,2 2-2,0-5-2,0 0-5,-1-5 2,-2-3-4,-13-16 2,20 18-14,-20-18-5,0 0-12,18 1-17,-18-1-34,-3-20-36,1 4 5,-1-7-7</inkml:trace>
  <inkml:trace contextRef="#ctx0" brushRef="#br0" timeOffset="4345.7265">2337 572 1,'-2'14'54,"2"-14"29,15 18-2,-15-18-36,19 30-4,-10-11-6,4 7-11,-8-4-3,3 5-5,-6-3-3,1 2-2,-8-4-5,2 2 0,-4-6-4,1-1-3,-2-2-5,8-15-7,-16 24-11,16-24-14,0 0-35,-18 11-22,18-11-1,-3-14 4</inkml:trace>
  <inkml:trace contextRef="#ctx0" brushRef="#br0" timeOffset="4708.2778">2696 334 26,'0'0'88,"15"4"0,-15-4-35,3 16-6,5 2-4,-6-4-8,9 9-2,-8-1-6,8 5 1,-4-3-2,4 5-9,-2-5 1,3 1-7,-1-4 1,-3 2-6,1-9 3,-2 0-12,-7-14-3,11 16-5,-11-16-13,0 0-14,14 10-30,-14-10-39,8-14-5,-4-2 2,-4-5 23</inkml:trace>
  <inkml:trace contextRef="#ctx0" brushRef="#br0" timeOffset="5080.2734">2962 270 1,'3'17'35,"-3"-17"53,-8 31-1,3-9-41,-3 5-2,7 11 5,-11-6-7,8 8-7,-11-4-2,4 4-7,-5-5 0,0 3-8,-5-8 3,5 2-13,-4-3 0,2 1-1,0 1-1,4-1-3,-2 2 0,5 0-1,1-1-2,1-3-1,2-1-1,2-4-4,4-2-6,1-21-10,6 20-18,-6-20-28,15-11-45,-4-5-2,2-9-2,-4-11 26</inkml:trace>
  <inkml:trace contextRef="#ctx0" brushRef="#br0" timeOffset="5515.026">2946-159 1,'0'0'47,"0"0"34,0 0-1,11 15-45,-1 5 0,9 11-4,2 6-4,7 9 1,1 3-6,8 9 0,-4-2-3,4 6 1,-2-4-3,-1 6 1,-9-7 3,1 4-5,-12-5 3,-1 3-6,-11-5 4,-4 4-6,-11-2 1,-1-2-5,-7-3-5,-4 1 0,-2-5-2,-1-3-1,3-8-6,1-7-4,8-3-18,-2-18-25,18-8-60,0 0-4,31-37-2,-3 2-4</inkml:trace>
  <inkml:trace contextRef="#ctx0" brushRef="#br0" timeOffset="6415.8692">3611 498 85,'0'0'82,"-8"-16"-29,8 16-6,16-11-10,-16 11-3,19-10-9,-19 10-1,25-6-7,-10 3 1,6 4-2,-5-2-2,6 2-3,-4-2-3,4 1-2,-5-2-1,4 2-2,-3-1-6,-18 1-5,29-4-6,-29 4-7,19-3-13,-19 3-21,0 0-28,0 0-22,0 0 7,0 0 35</inkml:trace>
  <inkml:trace contextRef="#ctx0" brushRef="#br0" timeOffset="6720.3827">3614 684 1,'0'0'77,"-3"17"9,3-17-24,0 0-10,0 0-6,0 0-12,25 3-7,-10-6-9,2 3-4,4-3-6,3 0-7,2 1-10,-2-3-13,3 7-28,-3-2-43,-10-2-5,2 2-2,-16 0 47</inkml:trace>
  <inkml:trace contextRef="#ctx0" brushRef="#br0" timeOffset="23986.0058">4335-37 1,'1'-23'80,"1"6"3,-2 17-39,-8-29 1,8 29-5,-8-21-5,8 21-4,0 0-5,0 0-3,-14-11-2,14 11 0,0 0-1,-8 19 0,8-19-2,-8 29-1,-2-11 0,4 9-1,-6 2-2,3 7-1,-4 3-2,2 4 0,-2 2-4,5 2 2,2 0-3,2 1 2,3-2-3,2-3 2,3 2-3,4-3 3,-4-2 2,3-4-5,-2-2 3,-4-2-3,1-5 3,-1-3-4,-2-8 4,-1-2-6,2-14 0,-1 16 1,1-16-1,0 0 0,0 0 0,0 0-1,0 0 1,0 0-1,0 0 0,0 0 0,0 0 0,0 0-1,-16 2 1,16-2-1,0 0-3,0 0-4,0 0-5,-8-16-8,8 16-17,0 0-27,9-19-63,-7 4-1,4-4-3,-6-13 1</inkml:trace>
  <inkml:trace contextRef="#ctx0" brushRef="#br0" timeOffset="24702.1363">4418 503 1,'-3'18'62,"3"-18"27,0 0-2,24 11-51,-24-11 7,28 6-9,-13-6-6,2 3-4,-17-3-11,29 2 5,-29-2-11,26-8 6,-10-3-9,-2 1-2,0-6-3,-1 0-1,-2-3 5,-4 1-5,-1-2 5,-6 4-5,-9 0 7,9 16 0,-29-19 2,10 15-1,-5 3 0,1 7 0,-2 2-1,2 6 2,3 2-3,4 4 3,0 2-2,6 4 8,4-2 0,2 0-3,4 0 3,5-1-3,0-2 2,5 2-3,-1-7 5,4-2-11,-13-14 2,30 24-1,-14-18-1,3 1 0,2-4 0,3-3-3,2-3-2,-2-5-2,1-2-5,-2-4-4,2 3-13,-7-15-14,6 12-32,-11-12-45,1 2-4,-3-1-1,-3-4 11</inkml:trace>
  <inkml:trace contextRef="#ctx0" brushRef="#br0" timeOffset="25203.9658">4899 345 1,'-15'17'34,"9"-2"54,6-15 6,-21 27-43,17-5-7,-6 2 2,8 7-5,-4-4-3,4 5-8,-4-4 0,6 3-8,-5-10 0,5 1-11,-3-8-1,3-14-4,-2 15 1,2-15-1,0 0-3,5-24 3,3 1-11,2-5 3,1-4-5,3-3 3,2 1-5,0 0 3,0 6-3,-3 4 1,1 8 6,-14 16-1,20-10 1,-20 10 0,16 18 1,-8-1 1,0 7 0,0 3 7,-2 4 1,2-1-1,-3 0 2,0-1-3,-4-5 4,1 0-5,-4-8 3,2-16-11,-3 24 0,3-24-9,0 0-14,0 0-23,21-3-60,-5-7-4,11-4-6,0-10 0</inkml:trace>
  <inkml:trace contextRef="#ctx0" brushRef="#br0" timeOffset="25805.9076">5458 423 1,'-24'-8'77,"2"6"7,-2-1 2,2 3-57,4 8 6,-3 0-7,5 8-1,-6 5-2,3 6 4,-4-3-1,6 5-4,1-4-2,8 4-5,3-6-1,7 1-6,-2-24 1,23 20-10,-2-16 1,6-8-2,1-5-1,2-10 2,-3-5-8,-3-5 1,-3-1-2,-5-4 4,-5 4-4,-5 2 4,-4 6-3,-2 22 2,-5-14 6,5 14 0,-8 24 6,5 6-2,1 7 3,4 7-2,-2 8 3,3 2-2,0 2 3,2 1-2,-3-2-4,-1-1 3,-4-4-1,-2 1 3,-6-8-3,-1 0 5,-8-6-4,0-7 2,-8-6-4,-2-8 2,-5-11-2,-2-7-1,-4-9-2,-1-10-3,4-7-3,-1-12-8,10 0-6,1-13-20,21 10-32,6-11-53,20-1-2,10-4-2,9-5 1</inkml:trace>
  <inkml:trace contextRef="#ctx0" brushRef="#br0" timeOffset="26382.7364">5318 391 18,'-24'-3'104,"24"3"-1,-16-7-3,16 7-45,36-6-5,1 0-14,19 4-6,2-4-8,12 4-7,2-3-4,5-1-4,-2-2-4,-3-3-4,-10 0-6,-9-5-10,-5 3-13,-18-11-24,-1 5-43,-15-7-17,-9-3 0,-11-3-1</inkml:trace>
  <inkml:trace contextRef="#ctx0" brushRef="#br0" timeOffset="26132.7714">5509 73 10,'8'27'101,"4"-3"2,2 5 1,-6 5-64,11 18 6,-9-7-6,6 9-5,-12-3-2,4 5-7,-8-8-3,0 2-4,-4-7-1,0-1-5,0-7 0,-1-3-5,2-8-4,1-5-3,2-5-4,0-14-6,0 0-10,0 0-14,24-1-19,-19-20-33,4 2-37,-4-10 3,-2-1-1</inkml:trace>
  <inkml:trace contextRef="#ctx0" brushRef="#br0" timeOffset="26835.8877">5970 76 2,'-4'19'98,"-2"4"4,-2 2 0,7 12-54,-9-3-2,12 15-5,-10-6-8,8 13-2,-8-5-3,6 4-3,-4-9-5,4 0-5,-3-10 1,4-6-5,-1-9 1,2-21-5,0 0-3,0 0-1,18-19-6,-4-9 0,3-5-5,4-5 1,2-1-3,-3-1 2,3 8-4,-6 7 1,-1 12 6,-16 13 1,15 3 1,-14 15 2,-1 9 0,-3 8 2,0 5 4,-3 2-1,1-3 2,-2 0-2,3-6 2,-1-5-4,2-6 0,3-22-12,1 26-17,-1-26-28,19-5-62,2-6-1,6-7-5,5-3 0</inkml:trace>
  <inkml:trace contextRef="#ctx0" brushRef="#br0" timeOffset="27685.9295">6820 445 7,'-19'2'91,"0"3"7,-4 6-6,1 5-57,-4 2 1,9 7-1,-4-6-5,8 5-7,0-6-2,10 3-7,3-21-1,13 22-9,3-19 0,9-4 0,4-4-1,2-8 0,1 0-8,-4-6 5,-2-2-6,-9-1 2,-10-2-3,-12 2 1,-8 2 0,-9 6 2,-7 3 5,-3 4-4,-1 7 5,4 5 1,3 5 0,10 3 1,7 4 1,12 2 4,13-3-5,9-1 5,12-4-5,10-6 2,7-7-3,7-7-3,4-9-3,2-9-5,0-8 5,-4-13-6,-6-8 7,-9-13-5,-8-8 7,-9-6-1,-11-5 5,-7 4-2,-13 5 2,-8 14-2,-9 15 3,-6 23-1,-4 24 0,-3 24 1,-4 23-2,2 23 3,0 18-4,7 14 5,1 12 0,6 2 3,5 2-2,7 0 2,4-6-1,5-8 0,5-12 1,4-7-3,4-15-4,1-8 0,2-16-2,2-13-2,3-14 0,2-17-1,2-15 0,-2-15-2,0-12 0,-6-14-1,-5-9 1,-10-7 2,-12-4-6,-10 3 2,-12 7-1,-10 10 4,-8 10-3,-8 14 4,-4 12-3,2 15 0,2 9 5,4 6-4,9 11-7,9-6-9,19 10-18,6-10-46,25 2-26,15-8-5,18-9-2</inkml:trace>
  <inkml:trace contextRef="#ctx0" brushRef="#br0" timeOffset="28353.3244">8137 311 1,'-16'-21'69,"-5"2"31,0-2 4,-4 1-46,2 12-7,-4 1-15,6 10-9,-4 2-8,4 8-7,2 1-4,8 7-3,4-3-1,11 3 0,7-4-2,8 1 0,6-4 0,7 1 0,7-4-2,-2 1 2,1 0-2,-3-1 2,-6 2 0,-5 3 2,-8 1 1,-10 6 6,-7-1 2,-4 4-1,-13-4 3,-1 2-3,-7-3 4,1-1-5,-5-8 2,4-4-10,-4-7 3,4-2 1,2-6-5,2-6 2,3-1-12,1-8 2,5 1-17,-1-6-13,14 8-28,-7-9-63,15 6 3,2-5-7,6-4 10</inkml:trace>
  <inkml:trace contextRef="#ctx0" brushRef="#br0" timeOffset="28892.3253">8361-111 1,'-20'29'94,"16"-8"7,2 8 0,7 9-56,-2 3-5,13 14 0,-6-2-6,2 7-1,-8-5-8,0 4-2,-7-7-7,-2 1 4,-6-11-3,0-4-4,-3-9 0,1-4-5,2-7 3,11-18-5,-13 14-4,13-14 0,3-25-8,3 3 2,6-7-4,2-5 0,4-3-2,-1-3 1,2 4 3,1 2-6,-1 9 6,-2 2 1,3 10 1,-3 9 1,2 10 1,-1 7 1,-2 9-1,0 5 4,-2 8-1,1 5 7,-7 0 1,-2 0-3,-4-1 4,-4-4-3,-4-5 3,-4-1-4,0-10 3,-2-3-10,12-16-3,-18 15-7,18-15-14,0 0-27,0 0-68,24-16-1,0 0-7,2-5 4</inkml:trace>
  <inkml:trace contextRef="#ctx0" brushRef="#br0" timeOffset="29305.1697">8870 391 71,'-22'0'99,"-5"-2"6,1 2-38,4 12-27,-5-3-6,9 10-3,-4 2-5,7 6 1,4-3-6,13 4-5,4-3-1,12 1-6,4-6 3,9 0-5,1-9 1,3-5-10,-2-4 1,-1-5 2,-5-7-9,-6-3 9,-6-11-9,-9-3 3,-8-5-2,-7 0 4,-10-1-3,-7 2 2,-6 2 5,-6 7-4,-4 9 5,1 7-2,2 8 2,4 2-2,5 7-4,7 1-7,14 5-12,9-17-16,9 31-34,11-20-37,8-3-3,7-7-3</inkml:trace>
  <inkml:trace contextRef="#ctx0" brushRef="#br0" timeOffset="29695.8172">9021 276 1,'9'24'69,"-9"-6"25,7 4 0,1 7-57,1 1 2,9 12 5,-7-9-4,5 7-3,-10-8-2,6 3-6,-9-8-1,6 1-6,-9-28 1,2 25-10,-2-25 0,0 0-4,0 0-1,-3-17 0,3-7-8,1-4-1,3-4-4,2-4 2,2 1-3,2-1 2,4 6-3,0 3 0,6 9 5,-1 6 0,5 8-2,0 6-5,6 6-7,-3-2-12,10 12-23,-8-10-46,7 3-19,0-6-5,0-7 5</inkml:trace>
  <inkml:trace contextRef="#ctx0" brushRef="#br0" timeOffset="30248.2969">9360 206 95,'-21'-4'116,"21"4"3,3-23-3,26 13-74,7-8-1,20 7-10,5-8-8,8 5-10,1-4-5,7 0-7,0-1-5,-2-2-7,-2 5-8,-10-9-17,2 11-32,-14-7-47,-3 3-3,-13-1 0,-7 3 3</inkml:trace>
  <inkml:trace contextRef="#ctx0" brushRef="#br0" timeOffset="29997.3508">9698 23 51,'0'0'98,"0"0"3,0 0-13,-9 29-38,-1-5-8,9 15-4,-9-3-4,8 12-4,-6-5-6,7 9-3,-1-11-6,5 2-1,-1-3-5,3 0 3,-2-8-3,3-3-5,2-3-4,0-9-11,7 2-11,-15-19-26,27 11-50,-27-11-27,29-17-1,-20-7-1</inkml:trace>
  <inkml:trace contextRef="#ctx0" brushRef="#br0" timeOffset="30715.2294">10048 460 102,'0'0'106,"0"0"4,0 0-31,20-2-44,-20 2-5,38-13-7,-17 4-11,3 1-5,0-5-5,0 0-2,-4-1-1,-2-5-2,-5 1 1,-8-3-2,-9 2 2,-7 0-2,-8 5 2,-10 4 0,-4 5 3,-7 8 0,-3 7 4,3 8 2,0 1 0,8 8 3,5-1-1,11 2 2,4 1-3,14 1 7,8-4-9,9 0 5,6-6-6,7-2-8,10 1-10,-1-9-20,15-1-26,-8-7-54,5-5 1,-3-12-8,-1-5 2</inkml:trace>
  <inkml:trace contextRef="#ctx0" brushRef="#br0" timeOffset="31132.4732">10681 252 58,'-14'-8'104,"-5"5"0,-10 1 1,-8-1-70,5 11-1,-8-2-6,5 6-6,-3-3-6,6 6-6,6-3-4,12 3-2,14-15-2,-2 25-1,17-12-1,9-2 1,4 1 0,8-1-1,-1 1 0,1 0 0,0 0-1,-6 0 0,-4 5 1,-7-2 3,-5 2-4,-6 2 5,-8-1 2,-3 0-3,-8-2 6,-4-1-3,-7-7 4,-2 4-5,-6-11 7,1 1-5,-3-7-7,3-6 7,2-2-12,1-4-5,9-1-17,-1-8-24,15 6-64,1-6-7,12-1 6,4 0-10</inkml:trace>
  <inkml:trace contextRef="#ctx0" brushRef="#br0" timeOffset="31636.2989">10571 171 106,'0'0'119,"30"-20"0,10 8-3,21 0-81,5 0-1,20 8-13,0 0-14,-1 0-19,0 11-31,-15-7-64,-1 1-7,-12-4-3,-10-5-6</inkml:trace>
  <inkml:trace contextRef="#ctx0" brushRef="#br0" timeOffset="31495.6683">11066-66 64,'-4'32'106,"-4"2"2,-4 5 2,6 9-73,-5 0-5,13 8 2,-7-6-5,5 1-3,-7-9-11,6-1-2,-1-6-8,2-3 0,0-3-3,2-7 1,-2-1-6,0-21-12,5 26-17,-5-26-38,0 0-42,0 0-3,14-15-1,-13-7-9</inkml:trace>
  <inkml:trace contextRef="#ctx0" brushRef="#br0" timeOffset="32701.473">11648 423 1,'-17'8'70,"17"-8"18,-18 19 6,5-1-40,8 14 1,-4-2-6,6 16-4,-8 1-7,6 12-5,-8-2-3,7 9-4,-7-12-9,5 2 0,-3-6-5,4-5-1,-2-12-2,5-7 1,0-12-3,4-14-1,0 0-1,3-27-2,0-5 1,3-11-2,1-10 1,2-8-3,1-4-4,-2-5 4,2 1-5,1 3 0,0 7-1,0 5 0,3 9-1,2 7 0,4 7 4,2 11-5,5 10 4,5 5 1,3 10-1,2 6 1,1 7-1,-1 2 2,-5 9-1,-5 2 6,-7 1 0,-13 0 0,-7-4 2,-11 1-2,-11-5 3,-8-2-2,-7-7 4,-3-6-7,-5-2 1,0-7-1,2-3 0,0-5-1,8-4-4,1 0-4,12 2-14,-2-9-18,24 19-46,-8-16-32,22 11-3,6-6-2</inkml:trace>
  <inkml:trace contextRef="#ctx0" brushRef="#br0" timeOffset="33153.9625">12375 473 26,'-19'-13'95,"-8"0"2,-6 0 1,-6 8-39,-6 2-22,9 11 0,-6 3-8,9 9-2,1 0-4,9 8-6,7-3-2,11 2-4,9-1-1,8-2-3,9-7 1,5-2-7,3-6-3,1-5 0,3-6-3,-1-8 2,-3-4-8,-6-8 7,-4-4-7,-10-3 2,-2-1 1,-9 1 2,-4 4 1,-5 5 0,11 20 6,-24-16-3,24 16 4,-18 23 4,16-2 1,10 4-2,10 2-2,6 4-7,9-1-14,1-6-22,14-3-53,-3-7-15,1-11-3,-4-7-3</inkml:trace>
  <inkml:trace contextRef="#ctx0" brushRef="#br0" timeOffset="33686.572">12302 204 90,'-14'-2'107,"14"2"-1,27 0-1,-2 0-67,25 8-1,4-3-9,18 3-8,2-3-9,7 1-10,4-1-10,-5-6-12,1 1-15,-17-13-21,-5 2-30,-16-12-18,-9-7 1,-15-7 2</inkml:trace>
  <inkml:trace contextRef="#ctx0" brushRef="#br0" timeOffset="33448.7554">12665-69 70,'-2'19'102,"2"3"0,0 7-1,0 1-68,10 18-2,-6 0 1,12 8-3,-9-3-6,9 3-6,-8-6-6,6-4 0,-4-1-1,-2-5-1,-2-7-2,1-4-3,-3-5-4,0-7-5,2-2-8,-6-15-16,0 0-28,0 0-53,0 0-3,8-26-4,-18-2 3</inkml:trace>
  <inkml:trace contextRef="#ctx0" brushRef="#br0" timeOffset="34101.7885">13005-111 11,'-11'19'87,"1"5"4,7 10 1,3 8-40,2 1-6,11 11-4,-5-3-8,8 10-3,-9-7-7,8 5 0,-9-8-7,2 1 3,-8-12-3,3-5-4,-6-10-1,3-7-2,0-18-6,0 0-3,-1-14-2,5-10-5,4-5-5,0-10 0,7 1-3,-2-5-2,6 8 5,-3 0-1,3 7 2,-3 8 1,2 10 2,-4 10 2,-14 0 1,22 27 1,-14-3 2,-5 7 2,-3 2-2,-3 1 1,-2 2 5,-1 0-2,0-3-6,-2-4-13,6 0-17,-1-9-38,8 0-29,-5-20-1,28 12-6</inkml:trace>
  <inkml:trace contextRef="#ctx0" brushRef="#br0" timeOffset="34476.8075">13892 287 12,'-5'21'95,"2"6"0,-5 0 6,0 5-46,5 8-7,-5-6-1,10 4-7,-7-6-6,8 0-8,-1-8-5,7 0-6,-9-24 1,23 18-9,-6-20 0,2-4-2,0-9-7,1-7 4,-1-7-4,-2-3-1,-2-6-3,-6-1 2,-4-1-3,-5 1 0,-3 3 2,-3 8-9,-2 8-5,-7 3-12,15 17-24,-14-2-55,14 2 3,0 0-7,25 23 3</inkml:trace>
  <inkml:trace contextRef="#ctx0" brushRef="#br0" timeOffset="34893.9118">14346 260 91,'-35'-5'91,"1"5"-5,2 2-12,4-1-55,8 9 1,3-2-2,17-8-5,-19 26-3,19-12-3,8 2-3,9 0 0,7 2-3,5-1 1,5 2-1,1-1 0,3 4 4,-6-3 0,-3 2 4,-7 0 3,-14-2 4,-5 2 0,-12-5 3,-4 1 0,-14-9-2,1 4-1,-9-9-2,2 2-4,-3-7-3,6 0-1,1-4-3,4-4-2,4 1-13,2-7-7,19 16-27,-20-27-50,24 11-17,2-7-5,8 3 0</inkml:trace>
  <inkml:trace contextRef="#ctx0" brushRef="#br0" timeOffset="35181.4795">14702 297 43,'0'0'98,"5"21"0,-5-7 3,0 0-51,3 10-14,-4-1 0,4 5-4,-11 0-1,5 2-6,-7-6-5,2 0-5,-3-5-2,3-3-5,8-16-3,-19 19-6,19-19-14,0 0-13,0 0-24,-2-21-46,14 7-13,0-8-5,3-2 2</inkml:trace>
  <inkml:trace contextRef="#ctx0" brushRef="#br0" timeOffset="35612.2851">14920 297 80,'-7'16'104,"-4"1"-1,-2 4 4,-6 0-67,6 12 3,-3-2-2,10 6-6,-5-7-7,5 2-7,-1-7-4,6-2-5,-1-7 0,2-16-5,0 0-5,0 0-1,14-18-11,-4-6 1,3-4-5,-1-8 0,9-2-4,-2-4 2,5 4-1,-4 5 2,4 5 7,-4 8 1,1 10 3,-3 10 4,-2 10 1,-4 9 3,-2 6 0,-2 6 3,-6 5 4,-1 4 0,-4-4-1,1-1-2,-2-3-1,-1-5-6,2-2-9,-2-7-16,13-2-38,-8-16-42,24 14-6,-3-15 1,6-6-5</inkml:trace>
  <inkml:trace contextRef="#ctx0" brushRef="#br0" timeOffset="36146.5909">15489 359 119,'-24'-8'101,"-8"2"5,-5 3-7,4 7-71,-3 6-1,12 11-5,-3 3-5,10 8 0,2 0-4,14 4-4,9-2 0,8-2-5,6-5 0,4-3-3,4-13-1,-1-9-5,-1-7 0,-2-14 0,-8-7-5,-4-6 3,-6-6-1,-3-2 3,-5 0 1,-2 5 0,-1 6 0,0 12 2,3 17 5,0 0 0,0 0 2,1 39 2,4 0 5,3 7 0,2 5 3,-1 5-2,1 2 0,0 4-1,-6-3 1,1 2-1,-6-7-6,-3 1 2,-4-7-3,-1-2 4,-2-8-4,-4-6 0,1-6-1,-2-9 0,1-5-2,-2-8-3,-2-8-3,-4-8-6,-1-4-5,-6-11-13,4 2-15,-14-18-37,8 1-39,-3-8 0,10-1-1,7-3 3</inkml:trace>
  <inkml:trace contextRef="#ctx0" brushRef="#br0" timeOffset="36808.7575">15647 640 127,'-16'18'105,"16"-18"4,19 8-3,-4-8-59,15 8-4,-3-5-10,8 7-9,-1-4-10,6 2-5,-3 0-6,3-3-6,1 1-8,-4-6-13,1 5-17,-11-8-45,2 1-26,-5-6-1,-2-1-4</inkml:trace>
  <inkml:trace contextRef="#ctx0" brushRef="#br0" timeOffset="36574.3705">16269 171 142,'0'0'106,"0"0"-3,-15 14-2,-13-5-76,-3 11 1,-12-8 0,-2 8-1,-7-8-3,5 3-5,-1-4-2,10-1-4,4-2-2,9-2-1,7 0-2,18-6-1,0 0-1,5 20 0,14-12 0,8 1-1,7 2 0,4 1-1,2-1 0,2 0-2,-4 0-3,-4-3-3,-2 0-9,-13-5-10,5 5-22,-24-8-44,19 3-25,-19-3-7,0 0 5</inkml:trace>
  <inkml:trace contextRef="#ctx0" brushRef="#br0" timeOffset="38189.6322">16705-272 48,'-19'-21'81,"19"21"7,-16-5-2,16 5-39,-8 27 1,5-1-8,6 16-8,-8 2-2,7 15 1,-9 4-7,4 7-2,-6 0-4,4 2 1,-5-5-6,2 1 1,-3-6 1,1-1-2,-2-10-1,2-3-1,-3-8 0,4-4-2,-1-8 0,2-6 0,8-22-4,-8 16 0,8-16-1,6-19-1,2-5-4,5-7 1,2-5-2,1-6 0,3-1-2,-3 0 0,1 3 0,1 2 0,-1 9 3,-2 6-2,1 11 0,0 5-1,1 10 0,4 9 1,0 5 0,0 6 1,0 2-1,-2 4 4,-2 3-1,-4 0 3,-5-2 1,-3 1-1,-5-6 2,-2 1-3,-4-6 3,-2-2-4,8-18 0,-15 21-9,15-21-6,-14 9-13,14-9-22,0 0-43,0 0-31,0 0-1,0 0-4</inkml:trace>
  <inkml:trace contextRef="#ctx0" brushRef="#br0" timeOffset="38812.0967">17269 505 111,'0'0'91,"0"0"2,0 0-35,15 4-26,2-10-11,12 1-6,0-6-10,3 1-3,0-7-5,-5 1 1,-3-7 3,-10-1-2,-7-3 5,-7 0 0,-13-2 3,-5 4 1,-9 1 2,0 6 2,-8 5 2,3 10 1,-3 5-1,4 9 2,4 7-2,6 6-1,5 3-2,7 3-1,5 1-2,6 0 0,4 0 3,6-1-5,0-4 3,3-1-4,1-5 3,1-3-7,3-4-1,-1-4-10,8-2-12,-5-7-14,13 5-31,-3-9-43,10 1-4,1-6 2,3-3-1</inkml:trace>
  <inkml:trace contextRef="#ctx0" brushRef="#br0" timeOffset="39321.3483">17817 413 54,'-17'-11'88,"-6"-2"7,1 2-5,1 7-51,-7-3 2,7 14-5,-8-1-9,7 11-2,-6-1-5,8 13-2,-3-2 1,9 5-4,1-3 1,5 1-5,8-1 2,7-3-5,2-4 0,10-6-3,7-6-4,4-7-1,5-5-3,2-7 0,0-7-7,-2-13 6,0-6-6,-4-8 1,-7-5-1,-7-10 2,-4-4 0,-8-8 1,-4 2 5,-4 5-4,-3 5 6,-2 8-2,-3 14 4,1 12 0,10 24 2,-21 3 2,12 19 0,1 13 2,0 9-1,3 7 1,0 0-2,3 5 1,2-2-4,4 2 1,0-3 1,4-5-5,0-2-5,2-6-12,4 2-16,-2-14-35,10 1-38,0-13-6,9-6-7,-3-12 4</inkml:trace>
  <inkml:trace contextRef="#ctx0" brushRef="#br0" timeOffset="39888.4432">18225 399 132,'-22'-10'109,"-10"4"-2,-2 3 3,-3 1-77,10 13-1,-2 4-7,12 12-9,-1 2-1,10 4-6,7 4-1,9 0-4,8-2 0,6-3-4,7-3 1,4-12-5,2-5-4,-1-14-1,-4-6 0,-4-10 2,-4-9-6,-6-10 4,-8 1 0,-6-4 5,-7 5 0,-3 6 4,-5 6-2,-1 9 2,0 14 4,14 0 2,-24 30 3,19 1-2,3 4 2,4 6-2,4 4 2,2 3-3,2 2 4,1 4-3,-5-3-1,-1 2 4,-5 0-1,-1-1 1,-7 0 0,0-1 0,-7-5-2,2-3 0,-1-4-3,1-7 0,-1-7-3,1-4 2,13-21-3,-24 19 0,24-19-2,-30-13-3,11-4-3,-2-10-4,-2-4-8,-4-14-15,8 9-23,-7-14-61,14 5 3,5-6-5,12 2 2</inkml:trace>
  <inkml:trace contextRef="#ctx0" brushRef="#br0" timeOffset="40345.2052">18358 671 124,'0'0'104,"-20"-8"2,20 8-6,7-15-71,10 15 0,4-4-7,8 0-8,0-2-8,4-2-4,-2-2-2,-6-6 2,-6 0-8,-6-4 6,-10-4-6,-9 0 5,-8 1-4,-10 4 7,-5 2-2,-6 7 3,-4 2 5,-1 10-1,0 4 3,7 5 2,-1 5 4,9 7-5,2-4 3,11 5-5,4-2 3,11 2-4,6-2 1,11 1-3,5-4-4,9-3-1,6 0-6,4-5-7,9 2-13,-5-11-17,11 4-35,-9-11-37,1-3-2,-10-9-1,1-6-1</inkml:trace>
  <inkml:trace contextRef="#ctx0" brushRef="#br0" timeOffset="40799.036">18947 407 81,'-16'-5'99,"-3"-1"1,0-1 2,-5-4-62,6 10 0,-9-4-8,8 8-5,-11-1-9,6 4-3,-2 2-5,5 3-4,4 2-2,6 1-1,6 4-1,10 1 2,9 0 1,8 2-5,10 2 5,5-3-4,5 4 4,-1-1-5,-1-1 4,-1-1-5,-9 0 1,-4-2 0,-11-2-1,-5 1 3,-8-4 1,-4 1 2,2-15 1,-22 20 1,7-13 0,-1 1 2,-3-5-2,2 0-2,-6-4-1,4-3-2,-5 0-1,0-3-2,-1-1-3,-7-1-7,1 2-8,-7-2-16,9 9-48,-6-3-32,11 1-7,2-3-2,22 5-6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44:58.71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1495 130 1,'13'-23'76,"-9"-5"3,2 6 1,-5 5-51,-2-1 1,1 18 3,-3-24-5,3 24 0,0 0-3,0 0-3,0 0-1,-1 21 1,-5 2 0,3 12-1,-6 4 2,2 9-2,-9 2-4,3 11-3,-6 1-1,2 10-1,-5 2-6,2 3 4,-4 1-7,1 5 2,-5 2 1,2 1 0,-1 1 1,-2-2-2,-1-1 1,-2 2 0,0-1 0,0 1 1,-1-7-3,2-1 1,-3-3-2,3-2 0,-1-5-1,3-3-1,2-3 1,1 0-1,1 2 0,1-1 2,-1 1-4,0-1 6,1 2-4,1-1 3,0-2-6,0 0 4,0-5-4,1 0 0,2-5 1,0 0-2,1-3 4,-1 1-4,-2 1 4,2-2-1,-3 1 0,0 1 3,0 1-3,-3-2 3,0-1-4,1 0 4,1-3-3,0-2 4,3 2-2,1-1-5,1-5 4,2 2-3,1-2 2,3 1-3,-2-5 4,2 1-6,0-2 6,2-3 0,-1-1-1,1 1 1,-1 0-2,2 0 2,-2 1-2,1-2 1,-2 3-1,1-3 2,1-3-1,1-4 1,1-1-2,0-5 2,4-5-1,5-13-1,-9 16 1,9-16-4,0 0-2,0-13-5,7-3-7,-2-17-11,12-5-14,-4-25-31,19-4-52,1-21-5,9-9 6,-2-12 1</inkml:trace>
  <inkml:trace contextRef="#ctx0" brushRef="#br0" timeOffset="1871.7975">1349 77 42,'0'0'89,"0"-13"4,0 13-5,0 0-47,0 0-2,0 0 0,13 20-5,1-1-6,-2 4-1,7 7-2,1 1 0,7 6-3,-1-1-2,5 8-2,-5-1-3,5 7 3,-3 1-4,1 4 1,-5 4-5,2 4 2,0 2-2,3 3-1,-2 0 0,4 1-1,2-2 0,1 0-1,4 1 1,0 3-2,-1 1 1,-1 5 1,0-2-4,-1 1 2,-2 2-2,-1 0 0,-3-3-1,1-3 0,-1-4-1,2 0-1,1-5 0,1 2 0,1-3 0,-3 0 0,1-1 0,0-2 3,0 0-2,-5-4 1,0 1-2,1-2 2,-1-3-2,-1-3-3,0 0 2,2-1-2,-1 1 1,0 0-1,2-1 3,-3 2-4,0 2 3,0-1 1,0 1 0,-3-2 1,2 0 0,-1-3 0,1-1-2,-1-5 6,4-1-5,2 0 4,0-4-4,2-2-1,-2-1 0,1-5-2,-4 2 4,-1-2-6,-4-1 6,-4-3-5,-2 0 4,0 1-1,0-1 0,0 0 1,1 1-1,2-1 1,3-3-2,-1 2 2,2-3-2,1 0 3,-3-1-2,-1 0 2,-1-2-1,0 1 0,-3-1-1,0 0 1,-2-2-1,2 1 1,-2-3-1,1 1-1,-1 0 1,-1-2 0,-13-11 1,20 20-1,-20-20 0,16 19 1,-16-19 0,7 14 1,-7-14-3,2 13 3,-2-13-2,0 0 1,0 0-2,-10 14 0,10-14 2,-13 3-1,13-3 1,-20 2-2,5-2 1,-1 1 0,-4-1 1,0 0 1,-2 0-2,1 0 0,-2 0 1,-1 0-1,3-1 2,-2-1-2,1 1 1,-4-1-1,0 1 0,-6 1 0,-4-2-1,-1 4 1,-6-1-2,-1 1 1,-2-1 0,1 1 0,-1-1 1,3 1-1,4-1 1,-1 0 0,2 1 0,-2 1-1,1 1 0,-5 0 1,0 2-2,-3-1 3,-2 0-3,0-2 2,-4 0 0,1 0 0,-1-2 0,1 1 1,-2-2-2,1 1 1,-5 1 0,-2 2 0,0 0 0,-2 1 0,0-1 0,0 0-1,0-1 1,3 0 0,0 0-1,3-2 1,1-1-2,-1 2 1,-2-2-1,-4 0 1,-5 0-1,1-3-1,-2 0 1,-1-3 0,1 1 1,2-4-1,1 0 3,1-1-4,4 2 3,1 0-1,1 3 0,0 2 0,1 3 0,0 1 0,-2 3-1,6 2 2,1 1-1,4 2 1,5 0-1,4-2 1,7 2-2,5-4 1,8 1-3,5-2-2,14-4-5,-16 5-5,16-5-7,0 0-12,0 0-25,0 0-53,4-20-23,6-9-5,10-12 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45:04.82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405 57 17,'-23'-17'85,"-3"-1"5,0 4-4,1 10-48,-4-1-2,8 14 2,-5 1-7,4 13-2,-5 0-5,5 12 0,-4 1-3,6 9 1,-2-1-4,9 7-3,2-5-1,8 6-4,4-1 0,9-1-4,6-2 1,7-1-2,3-3-1,6-4 1,3-7-2,1-4 1,1-12-1,5-7 1,0-14-1,1-9-1,-1-13-1,0-11 1,-3-8 0,-5-10-1,-5-4-1,-9-6 3,-11-1-3,-9-2 3,-10 4-2,-9 5 1,-11 7-2,-6 8 2,-5 7-1,-3 13-1,0 11 1,1 10-2,1 7 2,0 9-1,6 5 0,2 3-1,2 5 1,2 2-1,1 2-3,1 2-2,5 4-2,-1-2-6,8 7-6,-1-5-12,17 9-15,-5-9-28,23 8-38,2-7-6,12-3-1,4-8 8</inkml:trace>
  <inkml:trace contextRef="#ctx0" brushRef="#br0" timeOffset="417.7019">1387-37 81,'-19'-8'95,"-4"5"-2,0 10 2,-8 3-54,6 19 0,-5 0-9,7 11-6,-3 5-3,7 10-4,2-2 1,5 5-6,3-3 1,11 2-6,4-3 1,5-2-4,2-5-1,4-2-1,2-3-1,3-6 0,-2-4-3,2-8 1,-4-4-4,1-8-4,1-3-10,-4-14-16,9 5-36,-9-17-47,5 1-3,-9-11-5,1-1-1</inkml:trace>
  <inkml:trace contextRef="#ctx0" brushRef="#br0" timeOffset="1126.1139">1550 356 103,'-1'17'116,"-2"-1"-3,-3 1-1,6 8-72,-4 4-13,10 8 2,-1-2-9,5 4-3,-1-5-3,0 1 0,-5-9-3,3-3 2,-7-23-3,2 13-2,-2-13-1,1-27-2,2-4-1,3-6-2,4-9 0,3-5-2,3-2 0,4 2 3,0 4-4,2 6 3,1 11-3,0 8 3,0 12-4,0 12 5,-3 11-2,1 8-5,-4 11 4,-3 6-2,-4 5 4,-1 3-3,-6 0 4,0-5-2,-5-5 1,1-6 4,0-8-2,-1-7 1,2-15-1,0 0-2,9-21 1,-1-5-2,4-7 1,2-8-4,7-3 4,0-4-1,2 0-3,2 6 4,-2 6-4,0 9 3,-1 7-4,-2 10 5,-3 10-4,-2 13 4,-1 7-1,-1 10-4,-1 6 4,-4 6-2,-1 3 5,-1 0-5,-3 1 2,0-3-3,-4-4 3,-1-2 1,-1-5-1,0-4 0,-1-8 0,0-1-1,1-6-3,3-13-4,-5 14-9,5-14-12,0 0-29,0 0-66,15-16-2,-9-3-5,7 5-1</inkml:trace>
  <inkml:trace contextRef="#ctx0" brushRef="#br0" timeOffset="2142.8197">2772 507 63,'13'-18'90,"-4"-1"0,-2-3 4,0 5-57,-8-8 3,4 7-3,-13-4-5,5 5-2,-13-2-3,2 7 1,-14 1-8,1 11 3,-12 0-7,4 11-2,-5-1-4,-1 11-2,-1 2-1,2 5-4,2 3 3,5 1-4,4 1 4,8 1 0,4 0-1,12 2 0,5-5-1,11 0 1,8-5-2,11-8-1,6-5 1,8-7-1,3-10-1,4-11 1,0-8 0,0-11-1,-6-8 0,-4-10-1,-6-7-1,-8-6 4,-8-4-4,-7-2 2,-8 0-2,-5 5 3,-6 9-4,-2 10 3,-4 15-1,-1 15-1,1 17 1,0 14 1,4 17-2,2 5 4,3 8-2,5 7 3,2 1-3,6 1-1,2-2 2,3-2-3,-1-3 3,2-1-4,-1-2 3,-1-1-3,-1-3 3,-1 1-2,0-4-2,-1-3-4,4-1-8,-5-9-8,9 3-17,-16-26-26,33 10-58,-19-24-1,8-3-2,-12-18 3</inkml:trace>
  <inkml:trace contextRef="#ctx0" brushRef="#br0" timeOffset="2528.5777">2966-308 162,'21'1'111,"-5"8"-3,-1 3 0,11 15-65,-5 6-4,15 18-6,-1 2-10,7 14 0,-5 5-6,4 7 1,-7 0-6,-3 5-2,-8-3 0,-7 1-2,-12-3 1,-6 2-4,-9-6-1,-6-4-2,-6-7 0,-3-5 1,-3-7-6,0-9-5,1-3-10,0-15-14,12 7-48,-10-19-50,8 2-2,-5-16-8,0-3 0</inkml:trace>
  <inkml:trace contextRef="#ctx0" brushRef="#br0" timeOffset="5137.2281">-611 1532 148,'-3'-23'120,"10"5"0,0-9-6,14 8-76,5-7-6,15 7-8,3-7-9,9 5-3,0-1-5,5 0-2,-2 4-5,-1 0-5,-7 5-6,-11 0-15,2 15-25,-20-4-63,3 14-6,-22-12-4,11 32-3</inkml:trace>
  <inkml:trace contextRef="#ctx0" brushRef="#br0" timeOffset="4556.0988">-507 1514 1,'-2'-21'73,"2"1"12,0 2 2,-3 2-50,3 16 3,0 0 0,0 0-6,2 21-3,-4 9-3,-6 2-2,2 12-1,-10 1-5,2 10-1,-7-3-7,1 4 1,-1-7-1,2 2-4,0-11 2,5-1-3,2-10 4,5-3-5,3-12 8,4-14-4,0 0 2,15 10-2,-15-10 0,29-14-2,-8 4 1,3 0-4,5-2-1,6 2-3,1 1-1,1 2-1,1 1-6,-1 1 13,1-1-12,-1-1 11,-4-1-11,-2 1 12,-2-1-13,-6-1 7,-3-1-5,-4 0-9,-2 4-1,-14 6-15,19-7-12,-19 7-35,0 0-44,-2-15-2,2 15 1,-18-3 0</inkml:trace>
  <inkml:trace contextRef="#ctx0" brushRef="#br0" timeOffset="4865.7604">-545 1820 111,'-1'-26'110,"1"26"0,6-23-1,-6 23-71,26-13-7,2 13-1,3-4-13,9 5-5,0-2-4,5 1-2,-2-2-3,-2 0-5,-6-1-3,-8-6-9,-1 6-13,-13-11-24,3 5-58,-13-5-6,-3 1 0,-12-3-4</inkml:trace>
  <inkml:trace contextRef="#ctx0" brushRef="#br0" timeOffset="5507.1499">68 1786 110,'-20'-2'109,"3"1"-4,17 1-32,-20 3-26,20-3 0,14 8-11,6-2-6,2-9-3,10 6-5,1-9-3,7 3-4,1-5-3,1 1-3,-1-4-2,1 3-5,-6-1-3,-4 0-3,-6 5-4,-7-3-6,-3 8-11,-16-1-15,0 0-34,0 0-49,-15 6 0,-1-6-3,16 0 1</inkml:trace>
  <inkml:trace contextRef="#ctx0" brushRef="#br0" timeOffset="6044.6306">957 1486 140,'-1'-34'130,"-12"-2"-2,1 15-4,-11-4-79,2 22-15,-8 3-3,4 15-9,-2 2-6,4 10-1,-2 2-3,5 2 0,3 0-3,5-2 1,8-3-4,10-4 1,8-5-2,10-4 0,13-3 0,6-1 0,7-2-1,5 0 1,4 0 0,-2 2-1,-5 1 2,-9 2-2,-6 1 0,-8 4 1,-9 0 0,-4 1 0,-9 0 2,-2 6 1,-10 0 0,-2 1-1,-9-1 8,-4 1-6,-7-2 6,-5 0-7,-8-3 5,-5-3-6,-6-7 5,-1-2-5,-1-5-1,0-6-2,-2-5-6,0-3 12,5-4-16,0-3 8,10-1-19,1-3-3,10 11-24,-1-12-26,30 23-57,-14-26-14,27 17 9,2-4-11</inkml:trace>
  <inkml:trace contextRef="#ctx0" brushRef="#br0" timeOffset="6791.1405">1712 1630 118,'-25'-13'116,"2"-4"2,23 17 3,-26-31-63,26 31-8,13-26-9,13 13-11,3-8-6,16 5-3,8-7-4,12 1-3,3-3-1,7 4-5,1-2 0,2 3-2,-4 1-1,-5 1-3,-10 4-1,-7 1-4,-8 6-3,-14-2-7,-4 8-9,-26 1-17,26 3-36,-26-3-55,0 0-4,-10 14 0,4-1-3</inkml:trace>
  <inkml:trace contextRef="#ctx0" brushRef="#br0" timeOffset="6490.1322">2006 1584 60,'13'-18'103,"-7"2"0,-6 16 2,9-18-53,-9 18-5,0 0-8,15 26-7,-15-10-6,8 11-1,-5-1-2,2 9-1,-3-5-3,2 7-2,-2-2-4,0 3 6,-2-5-6,2-2-8,-4-5 4,4-1-7,-2-6 5,-2-3-10,2-16 3,0 0-22,6 13 0,-6-13-6,0 0-32,-8-34-38,5 21-33,-13-13 3,3 5 0</inkml:trace>
  <inkml:trace contextRef="#ctx0" brushRef="#br0" timeOffset="7458.4711">2475 1600 75,'-3'20'112,"2"-2"-1,4 7 1,-3-6-49,8 10-24,-6-5-4,8 6-6,-10-6-6,6 3 0,-11-5-4,5-1 6,-7-8-10,4 0 3,3-13-8,0 0-2,-14-11-3,14-10-3,1-9 0,4-7-9,0-11 9,3-5-9,2-4 9,0-2-4,4 1 3,2 4-2,3 3 1,2 11-1,5 7 1,3 11-1,3 10 0,3 12 0,-1 8 0,-2 6 0,-2 6 1,-4 5-2,-6 4 1,-5-1-1,-6 3 1,-11-5-1,-7 0-2,-8-3 1,-4-3-2,-8-6 2,-5-1-2,-3-2 1,-2-4-1,0 0 2,4-3 1,4 1 0,5 0 1,7 1 1,19-6 1,-10 17 2,10-17 0,23 25 1,-1-11 0,4 2 1,2 2-1,3 0 0,-2 0-1,-2 0 1,-4 0-4,0-1 3,-4-4-3,-5 0 0,-1-3-3,-13-10-6,19 17-9,-19-17-14,16 13-48,-16-13-42,13 3-3,-13-3-2,11-13-2</inkml:trace>
  <inkml:trace contextRef="#ctx0" brushRef="#br0" timeOffset="8085.2434">2995 1699 145,'-13'-11'115,"13"11"3,1-29-4,16 14-76,1-4-8,16 8-7,4-5-12,5 3-8,3 2-9,-2-1-12,0 9-18,-13-8-30,0 9-42,-13-7-4,-4 4-2,-13-8 1</inkml:trace>
  <inkml:trace contextRef="#ctx0" brushRef="#br0" timeOffset="8313.5042">3013 1439 190,'-24'-10'120,"24"10"-1,-20-31-1,30 15-80,3-9-8,16 6-9,8-5-10,9 1-3,5 0-4,4 1-6,1 6-9,-7-1-18,3 12-34,-15-5-50,-2 12-6,-13-5-2,-2 7-3</inkml:trace>
  <inkml:trace contextRef="#ctx0" brushRef="#br0" timeOffset="7832.2749">3057 1374 141,'0'0'120,"0"0"0,0 0-2,10 32-70,-15-4-19,8 12 1,-6-3-8,3 7-3,-4-4-5,1 1 1,-3-7-4,3-2 2,-2-9-3,3-1 0,1-6-3,1-16 0,11 18-1,5-13-1,4-4 0,8-2-2,5-4 1,3 0-2,5-3-1,-1-2-2,-1 0-4,-6-1-4,-3 0-6,-9-3-11,-1 7-18,-17-13-32,-3 20-51,1-26-5,-1 26 3,-17-22 0</inkml:trace>
  <inkml:trace contextRef="#ctx0" brushRef="#br0" timeOffset="8954.1444">3420 1604 196,'-7'-16'123,"13"3"-1,4-10-3,14 10-78,5-7-7,15 7-15,0-3-5,7 6-6,-2 1-7,-2 3-8,0 5-10,-13-5-19,-1 15-32,-15-11-51,-4 10-2,-14-8-3,0 0 1</inkml:trace>
  <inkml:trace contextRef="#ctx0" brushRef="#br0" timeOffset="9220.903">3465 1426 180,'-17'-14'121,"-1"-11"1,15 8-2,-2-10-76,18 11-5,1-9-10,16 7-8,6-3-5,11 5-6,0 1-2,4 0-8,1 5-6,-3 1-9,0 8-16,-16-6-27,7 11-63,-14-5-1,3 6-6,-10-5 2</inkml:trace>
  <inkml:trace contextRef="#ctx0" brushRef="#br0" timeOffset="8719.4377">3546 1282 129,'0'0'118,"0"0"-3,-15 4 1,20 12-62,-8 0-17,9 13-3,-6 0-9,2 13-4,-4-3-5,0 7-1,-4-3-4,1 0 2,-3-4-5,3-3 2,-1-5-3,4-5 1,2-6-2,8-4 0,-8-16-1,27 17-1,-4-15 1,4-2-1,4-5-1,2-1-1,4-1 0,1-1-2,1-1 2,-4-1-4,-1 0 0,-2 1-6,-5 2-7,-5-3-9,1 8-17,-14-12-35,4 12-54,-16-11-3,3 13 0,-18-20 0</inkml:trace>
  <inkml:trace contextRef="#ctx0" brushRef="#br0" timeOffset="9788.8814">4422 1252 92,'0'0'93,"17"-10"3,-17 10 1,0 0-54,23-12-2,-23 12-4,0 0-5,0 0-4,0 0-1,-26-10-4,4 16-2,-11-3-4,-2 4-4,-5-1-4,1 4-1,2 0-3,6 1 0,8 1-2,9 1-1,14-13-2,3 27 2,13-12-2,8 2 1,8-1-1,7 1 1,4 1 0,3-1 2,-1 0-2,0-1 1,-5 3-1,-1-2 2,-6 2-1,-4 1-1,-6 2 0,-4 1 1,-6 1 1,-2 2 1,-3-1 0,-4 1 1,-4-2 0,0-2 3,-6-2-2,2-2 2,4-18-2,-22 20 1,6-14-1,-4-5 0,-6-4-2,-4-3-1,-8-1-1,-2 0-2,-3-2-2,-2 3-3,-1 2-5,-3 4-10,5 9-22,-7-6-61,17 15-29,-5-6-2,12 7-8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45:02.21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80 27 107,'-17'-16'97,"3"8"-1,-1 11-26,-1 4-38,9 14 4,0 2-4,7 14-3,-2 0-3,7 9 0,-2-4 0,7 4-4,-2-1 1,7 1-4,-2-4-2,4 0-1,-2-2-2,2 2-2,-1-2-5,0 5 3,-2-3-5,2 6 2,-5-2-3,0 4 1,-1 1-3,0-1 2,-2-2-3,4-3 1,-1-3-1,2-5 2,2-5-2,1-3 2,0-6-1,1-3 0,-3-4-1,1-5-1,-15-11 1,21 16-3,-21-16 3,16 9-1,-16-9-1,0 0 1,19 17 2,-19-17-2,17 20 1,-17-20-1,15 26-1,-7-11 0,0 1 2,-3-3-3,-5-13 2,11 20-1,-11-20 2,7 17-1,-7-17-1,7 16 2,-7-16-1,7 19 0,-7-19 0,6 21 1,-5-8-1,1 0 2,-2 0-2,0-13 2,-3 22-2,3-22 1,-10 16 0,10-16-1,-17 9 0,4-7 0,-5 1 2,0 0-3,-4 0 0,-3 1 1,1 2-1,-2 1 0,1 1 0,2-3 1,4 1-1,4 0 2,2-2-2,13-4 1,-13 13 0,13-13 0,4 19-1,-4-19 2,22 26-1,-5-12 0,3 4 2,3-1 0,3 2 0,2 0 0,-2 1-1,1 0-1,-3 2 1,0-1 0,-4 1-1,-3 1 2,-2 0-2,-4 3 4,1 1-1,-2 4 1,-3 3-2,0 4-1,-1 2 2,3 6-1,-1 3 1,5 5-2,2 4 1,1 2 0,2 4 2,4 2 1,0 2-1,1 0 3,-2-1-3,1 4-1,-5 0 2,1 1-3,-5-1 0,-2 4 0,-2 3 0,-2 0-2,-3-2 1,-2 1 6,-2-4-5,-3 1 3,-1-2-1,-4-7-2,0-5 1,-1 0-2,-3-6 2,1 0-4,1-4 2,0-2-3,0-3 2,1-2 2,0-3-1,2-2 0,1-6 0,1-4 0,2-3-2,-2-5 1,2-4 0,3-16-1,-1 22-1,1-22 0,0 15-1,0-15-1,0 0-2,1 13-6,-1-13-8,0 0-8,15 5-17,-12-18-25,14 7-54,-7-13-18,7 2 3,-5-13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8:19:44.180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68 216 1,'0'0'41,"-8"37"-10,6-15 1,-3 13-3,2 2-3,-2 7 2,8 8-3,-3 3 1,10 9-7,-5 0-4,12 8 0,-5-3-4,8 6 1,-5-4-5,2 6 1,-4-8-2,-3-7 3,-1-12-1,-4-3 2,0-18-1,0-6 0,-5-23 0,0 0-2,15-40-1,-8 3-1,1-10 0,-1-13-5,1-4 0,-3-8-1,-5 1 0,-3-6 0,-2 3 0,-5 0-1,0 2-1,1 5 2,1 5-1,3 13 0,5 7 1,3 12-2,-3 30 4,17-25-2,-17 25 1,27 25-1,-12 2 1,0 10 2,-3 10 0,1 10 2,-3 5-2,-1 7 2,-4 3-1,3 0 1,-3 2-1,0-2 1,0-10-2,0-3 1,-3-12-3,1-5 3,-1-12 0,-2-8 0,0-22 1,0 0-1,0 0 1,22-45-2,-9-2 2,6-12-3,1-13 0,2-12-2,3-5 1,-3-2-3,1 7 1,-6 9-1,-5 14 0,-4 16 0,-3 23 0,-5 22 0,-8 27 1,-2 20 0,-4 20 1,-6 14 0,-2 11 0,-6 7 1,1-5 0,2-8 2,-4-9 1,6-13 1,1-14-1,5-13 3,5-15-2,12-22 1,0 0 0,0-22-1,14-8-3,9-14 1,6-11-2,6-9-1,7-10 1,0-8-3,5-2 1,-2-2-1,-1 4 3,-7 5-3,-2 15 2,-8 13-3,-7 14 4,-20 35 0,25-5-1,-20 30 1,-10 25-3,-3 11 3,-4 14-2,-8 9 2,-7 2-2,-3 3 2,-7-2-2,-5-8 2,-3-10 0,1-14 1,-1-11 0,6-9 0,4-13-1,8-14 0,5-13 1,17-18-1,7-11 1,16-13-2,9-13 1,15-9-2,10-10 1,7-10-1,13-3 2,0-2-1,4 0 0,-2 3 0,-2 2 1,-8 7-1,-7 6 2,-7 11-3,-11 6 4,-11 9-4,-9 13 4,-9 10-5,-10 27 4,0 0-2,-27 0 0,2 27 1,-7 10-3,0 10 3,-8 8-4,-2-1 6,3 3-5,-3-7 3,10-6-2,-1-12 3,11-5-1,22-27 0,-27 18 1,27-18-1,12-37 2,13 2-3,5-7 4,7-5-4,2-7 3,4 2-2,-4 2 3,-2 6-5,-10 7 3,-7 9-2,-12 6 1,-8 22 1,0 0-1,-25-22 1,-2 24-2,-8 6 1,-7-1 0,-10-2 1,-5 2 0,-7-2-2,-3 3 0,-5-3 1,1 0 0,1 2 0,4-2 1,6 3-1,3 1-2,10-1 3,5-3-2,8 2 2,4-4-1,3-3 0,27 0-1,-37-10 0,37 10 2,-20-25-3,20 25 3,-3-30-3,3 30 3,18-24-3,-18 24 2,32-10-1,-32 10 2,47 5-1,-17 2 0,4 3 0,8-3-1,8-4 2,9-1-2,5-2 2,3-2-2,-3-1 1,-2-4 0,-12 5 1,-13-1-1,-37 3 1,0 0 0,0 0 0,-50 30-1,-6-13 0,-14 5 1,-4 1-1,-8 1 0,3-1-1,3-4 1,6 1-1,11-3-1,10-7 2,11-2-2,9-3 1,29-5-8,-25 7-7,25-7-25,32 13-43,3-11-5,4 5-5,1-14 10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45:03.36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1380 1942 44,'-5'-20'102,"2"2"0,-7 0-3,1-1-58,-1 6-6,-9-2-4,6 4-10,-9-2-5,2 3-2,-6 0-4,3 1 3,-4-3 0,2 7 0,-4-3 0,6 7 1,-6-2-1,5 9-2,-2-2 0,1 9-2,-1 2 0,5 5 0,-1 0-1,6 6 0,3 0-2,6 3 2,9 0-1,8 0-3,4-2 3,6 0-4,3-4 3,6-1-4,1-6 2,4-4-4,-4-7 2,3-6 0,-3-8-2,1-7 2,-1-8-3,-3-9 1,-2-11-2,-5-13-1,-2-11-2,-10-10 0,1-6-1,-11-5-2,0-1 2,-7 4 1,-3 8 0,-1 10 5,-1 15-2,-1 14 4,2 14-3,2 11 4,11 14 0,-17 8 0,11 14 3,4 8-3,2 8 5,6 8-2,0 7 4,3 12-2,1 5 2,3 6 0,-2-1-2,4 4 3,-2-1-5,1 0-1,-1-4 0,1-6-1,1-5 0,-1-4-3,1-7 2,1-3-4,-3-8 3,1-8 0,-1-7-1,-1-7-5,1-6-5,-13-13-10,18 10-21,-18-10-52,2-18-46,-11 1-2,-2 0-4,-10-6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45:18.66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1810 0 1,'0'0'63,"0"0"24,0 0-4,0 0-50,0 0 2,0 0 2,5 17-3,-9-4-2,3 8-3,-10-1-3,7 9-1,-9 2-3,6 8 1,-7 0-5,2 9 1,-5 1-5,2 7 1,-2 6-2,1 6-1,-1 1-3,1 9 1,-1 9-2,1 10 1,-3 4-3,0 5 2,-2 3-2,-3 2 0,-3 0 0,-2-2-1,-5-2-1,-3-3 1,-4-6 0,-3-1-2,-2-8-1,-1 1 5,-4-5-3,-1 0-2,0-6 1,0 1-2,2-2 1,2 1-2,3-1 3,4-3-4,0-1 1,8-4 4,0-2-2,2-3-2,3-3 2,0-4-2,1-3 1,2-1 0,1-2-1,-1 3 0,2-4-1,0 1 4,1 0-3,1-1 1,-2 1 0,-2-1 0,1 1 3,-4-2-3,1 4 3,-6-2-5,1-3 6,-1 0-6,1-4 5,3-2-5,2-3 1,5-2-1,2-5 1,7-3 1,3-2-2,0-2 3,2 0-3,1-2 3,0 1-2,-2-2 0,2-5 0,0 3 0,0-4-1,-1-4 1,8-13 0,-8 19-2,8-19-2,0 0-4,0 0-8,4-25-12,16 1-23,-5-28-53,24-6-30,3-27-4,12-19-1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45:19.83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2-9 20,'0'0'88,"15"-3"2,-15 3 1,0 0-56,23 14 2,-23-14-5,32 28-2,-14-14-4,7 11-1,-3-5-3,7 7 0,1-4-1,4 8-1,-2-4-3,3 6 1,-5-2-1,3 8-1,-2-3-1,0 8-2,-3 1 1,1 9-3,-1-1 1,4 12-3,0 3-1,4 2 1,0 4-3,4 2 4,-1 1-2,2 4-1,-4 1 1,2 0-1,-3-1 1,0 6-2,1-1 1,1 4-1,3-2-1,-1 0 2,2-2-1,0-4-1,0-2 0,0-7 0,-2 0-1,-1-4 1,-4 0-3,1 0 2,-2-1-3,2 0 4,0-2-4,3-1 3,-1-1-3,1-4 0,3-5 0,-2-3 0,1-4 1,-1-1-1,-1-3 1,-2 0-1,1-5 2,-3 3 0,-1 0-1,-1 1 1,2-1-1,-3-2 0,0 1-1,2-4 1,-2 2-1,1-4 2,-1-3-2,-2-3 1,0-1-1,-2-3 1,-1-2-1,-2 2 1,2-4-1,1 2-4,-1-3 6,3 4-5,2-3 3,0 1-3,0-2 2,2-3-2,-4-1 3,-1 0 0,-3-4 1,-4-2-1,-3 0-1,-2-3 1,-1 2 1,-3 1-2,1 0 1,1 1-2,1 2-1,2 0 0,3 2-1,-3-1-2,4-1-1,-3-3-4,1-1-4,-6-5-5,4 4-8,-18-8-8,17 7-16,-17-7-28,0 0-59,-14 8 2,14-8 2,-32 21 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45:20.95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22 166 66,'-17'-11'91,"17"11"2,0 0 3,-6-22-59,6 22-6,24-7 2,4 7-2,4-7-3,12 7-1,3-6-2,10 7-2,2-4-3,8 6 0,2-4-3,8 5-2,0-2-3,7 3 0,7-3-3,7 2 0,5-2-1,9 0 1,2 0-3,3 2 2,-2-2-3,-2-1 1,-11 1-2,-6 0 2,-10-2-1,-8 2 1,-10-5-2,0 0 1,-3-3-1,2 2 0,3-3 0,0 0-1,5 1-1,0-1 0,-2 1-1,-6 2 0,-3 1 2,-5-2-1,-4 4 1,-3-2-1,-2 2 0,1-2 0,1 0 0,1 1 1,2-2-2,0 3 1,-2-2-2,-1 1 2,-1 1 1,-5-1-1,-1-1 0,-4 2-1,0 0 0,-1-2 0,2 0 1,1 1-1,1 1 0,-1-1-1,2 1 1,-1 0 0,-2-1-1,-3 1 1,-4-2-1,-3 0 0,-7-1 0,-1-1 0,-7 0 0,-1-1 1,-3 0 0,-13 6-2,19-12-2,-19 12-4,12-5-5,-12 5-9,0 0-13,0 0-26,13 0-73,-13 0-6,0 0 3,0 0-4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45:22.26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57 15 1,'0'0'74,"-29"-13"-1,16 10 1,13 3-39,-18 6 2,18-6-3,-5 22-7,9-5-2,-1 2-5,7 5 1,-1-2-2,4 4-1,-3-4-2,4 4 0,-2-5-3,-1 2-1,-1-1 0,-1 1-2,-5 0 1,2 5-3,-6-4 1,-3 2-2,0 0 0,0-1-2,-2-4-1,3 1-1,1-8-2,5 1 1,-4-15-1,26 21 1,-4-13-1,5-1 2,6 0-2,3-1 1,2 1-1,-1 2 0,-2 1 1,-2 1-2,-5 5 0,-7 0 1,-5 3-1,-4 0 0,-5 4 1,-4-2 1,-5 1-2,-2 1 2,-2-1-1,-1 1 2,-2 0-1,4 3 2,-1-2-3,3 4 2,3-2-1,4 4 1,4 2-1,3 1 2,8 5 1,4 3-2,1 1 3,4 6-4,1 2 4,0 8-2,1 6 2,-1 8-1,-3 1-2,0 7 4,-2 5-3,1 3 1,-1 4-1,1 2 1,-4 0-2,1 1 2,0 0-2,-2 0 1,-3-2 0,-1-2 3,-4-2 0,-2-1-3,-3-4 3,-1-2-2,-3 0 1,1 0-3,-1-1 1,0-3-3,-2-4-1,2-5 2,-3-5-2,0-8 3,-4-7 0,1-9-2,-4-7 3,-1-7-5,1-3 0,-1-7-8,2 0-2,6-16-17,-7 20-16,7-20-31,0 0-52,10-13-3,5-4 4,1-10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45:23.17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20-9 124,'0'0'94,"-12"-13"6,12 13-5,0 0-54,-10 31 0,14 1-8,-2 3-3,5 12-5,-1 2 0,5 12-7,2 0 1,5 6-4,-4-6-2,3 2 1,-4-3-3,2-3 2,-5-6-5,0-5 3,-6-7-5,2-6 2,-5-8-3,2-5 1,-3-7-1,0-13-2,0 0 0,0 0-1,9-15 1,-5-8-3,1-4 2,0-5-3,1-2 2,0-2-2,1 2 0,2 4-1,1 3 2,3 6-2,1 6 1,4 6 1,3 6-1,4 6 1,-1 6-1,5 6 1,0 6-1,0 3 2,-2 5-2,1 0 1,-5 3 0,-3-1 0,-3 1 3,-2 1-1,-5-1 0,-3 1 0,-1-3 1,-3 1-2,-2-2 1,1-3 0,-2-3-2,-2-5 2,2 0-3,0-4 2,0-14-2,-1 19-2,1-19-4,0 0-6,3 16-11,-3-16-23,0 0-63,13-10-19,-13 10-5,14-20-1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45:27.08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-3353 816 34,'0'-26'82,"0"2"3,-1-2 4,-5 0-37,4 6-2,-6-2-6,8 22-10,-19-23-3,19 23-4,-29-1-4,10 11-2,-7 0-4,2 10-1,-5 0-3,2 9 1,-2-2-3,3 7 0,1-3-1,5 5 0,3-1-2,5 0 0,2 2 0,6 1-4,4-5 4,4 0-5,3-4 3,5 0-4,4-5 3,4-1-4,3-7 2,6-3 0,0-1-1,2-5-1,3-1 1,0-3-2,-1-3 1,1-2 0,-4-3-1,0-3 0,-2-3 1,-2-2 0,-3-5 0,0-6 2,-4-6-4,-2-4 2,-3-5-2,-2-4 3,-8-7-3,-4-7 2,-3-3-2,-8 2 0,-7 2 2,-5 0-1,-5 7 0,-7 8 0,-3 12 0,-6 13-1,-5 14 1,0 9 1,-2 11-2,2 14 0,1 10 0,4 6-2,6 7-5,6 1-4,12 10-10,1-5-16,19 5-20,-2-12-52,17 0-14,0-15-1,8-3 0</inkml:trace>
  <inkml:trace contextRef="#ctx0" brushRef="#br0" timeOffset="537.6947">-2556 513 132,'-19'19'102,"-1"9"3,-6 0-5,1 17-54,-7-2-7,8 12-6,-6-3-8,5 7-2,-2-1-4,3 3-6,3-8 1,6 2-4,4-5 1,5 1-4,2-5 1,7 2-4,1-8-1,6 1 1,2-4-2,2-2 0,2-4-3,0-5-3,5-4-6,-2-12-12,7 5-22,-10-23-47,10 5-32,-9-11-2,5-2-3</inkml:trace>
  <inkml:trace contextRef="#ctx0" brushRef="#br0" timeOffset="31752.9256">-2630 1011 1,'0'0'67,"0"0"11,0 0 0,0 0-28,0 0-11,0 0-3,0 0-9,20 16-4,-20-16-3,17 26-5,-8-13 3,0 7-3,-3-1 2,-1 6-3,-3-7 2,-1 8-2,-4-4 0,3 1-1,-4-3-2,3 2-2,-2-5-2,3-1 0,-2-3-2,2-13 0,5 14-1,-5-14 0,0 0-1,14-8 0,-8-5 0,1-3-1,-1-6 1,0-2 0,-1-4 0,2-3-2,1-3-1,0 3 4,2-1-5,2 4 5,2 3-6,2 1 5,0 6-6,0 8 6,1 2-4,-1 7 2,0 4-2,-1 3 2,-2 5 1,-3 6-3,0 4 4,-2 2-5,0-2 5,-4 4-5,-1-2 6,0 0-6,-2-1 3,1-4-1,-1 1 1,0-3 0,1 0 0,-1-2 1,-1-1-2,0-13 1,2 21 0,-2-21 1,0 0 0,0 0-1,0 0 1,0 0-2,10-31 1,-1 8-1,2-10-1,4-2 4,0-4-6,4 0 5,1 3-5,1 5 5,-4 5-5,-3 7 5,-1 13-3,-13 6-1,18 15 4,-11 5-4,-3 7 4,2 5-4,0 4 5,1 3-5,2 0 5,-1 0-6,2-7 4,0-2-1,-1-1 1,0-3 0,-2-5 1,-3-2-1,-2-4 1,-2-15 0,0 20-2,0-20-4,0 0-12,-13-7-17,13 7-35,3-29-47,10 7-5,-3-8-2,6 1-3</inkml:trace>
  <inkml:trace contextRef="#ctx0" brushRef="#br0" timeOffset="32489.9408">-1799 629 10,'-3'-13'78,"3"13"3,0 0 3,0 0-39,0 0 2,0 23-5,7 4-4,-4-1-6,6 12-1,-5-1-4,5 11-3,-5-3-1,5 7-6,-6-5 1,4 4-7,-6-4 4,2 1-8,-3-3 4,0-2-5,-3-5 1,3-5-1,-2-6-2,0-4 2,-1-5-2,3-18-1,0 0 1,0 0-2,0 0 1,2-26-2,2 0 1,0-2-2,4-5 1,-1 1-1,3-2-2,0 0 4,1 7-4,1 2 4,1 5-4,1 4 5,2 6-6,0 5 5,0 7 1,1 7-4,2 4 3,0 1-4,0 4 5,-2-1-5,-3 2 6,2 1-4,-3-1 2,-1-2-1,-5 0 2,0 4 1,-2-1 0,-4 3 1,-1 0 0,0 2-1,-3-2 0,0-2-1,0-1-1,0-2 0,1-5-3,2-13-3,-2 13-6,2-13-9,0 0-23,4-29-55,8 12-31,-8-11-3,5 4-4</inkml:trace>
  <inkml:trace contextRef="#ctx0" brushRef="#br0" timeOffset="34975.3222">-782 645 1,'-1'-16'51,"1"16"-4,0 0-23,0 0-67,-13 4-7,13-4 21</inkml:trace>
  <inkml:trace contextRef="#ctx0" brushRef="#br0" timeOffset="36201.31">-2441 1673 25,'-19'6'79,"19"-6"1,0 0-24,-19-1-4,19 1 3,0 0-6,0 0-3,12-13-7,2 11-3,-14 2-5,26-5-5,-10 2-5,9 7-4,1 0-4,6 5-2,2-2-2,7 5 0,-1-4-1,8 3 0,2-4 1,1-1-2,-1-5 1,2 0-2,-4-2 0,-1-2-1,-3 0 0,-3 0-1,-6-1-1,-2 3-1,-4-1 0,-4 2-1,-5 0 1,-4 2-3,-16-2 3,20 1-1,-20-1-1,0 0 1,0 0-1,-13-4 0,-7 2 0,-9-1-1,-9 0-1,-8 1 0,-9-1-1,-5 0 1,-5 1 0,-3 2 1,0-1-1,2 1 2,5 0 0,8 1-1,7-1 1,8 2-1,8-2 0,10 1 1,20-1 0,-13 2-1,13-2 1,23-5 1,1 1 0,9-3 2,8 0-2,8-2 1,7 0 0,9-2 0,6-1 1,4 2-2,6 0 0,-1 1 0,1 1 0,-4-1-3,-8 2-1,-7 1-5,-10 5-4,-16-5-9,-10 10-15,-26-4-25,0 0-58,0 0-8,-29 0 2,-8-1-2</inkml:trace>
  <inkml:trace contextRef="#ctx0" brushRef="#br0" timeOffset="36877.3156">-1881 1914 23,'16'-18'89,"-16"18"5,5-16 0,-5 16-35,0 0-16,0 0 4,-14-15-6,14 15-14,-20 9 2,20-9-8,-32 19 2,16-3-9,-5-3 3,2 8-10,-3-1 3,2 5-1,1 1-3,2 4 1,0 2-2,1-2 0,1 2-1,2 1 1,2 0-1,4 1 1,-1-6 0,7 1 1,-1-4-2,5-1 1,2-2-1,2-2-1,3-5 1,3-1-1,0-1-2,3 0 0,1-4 1,0-1-1,2-2 0,3-3 0,-1-2 1,4-2-1,1-3 0,0-5-2,1 0-3,-1-4-4,0 3-4,-8-6-8,2 6-10,-12-10-19,7 14-34,-15-11-44,0 17 1,-9-26 1,9 26 3</inkml:trace>
  <inkml:trace contextRef="#ctx0" brushRef="#br0" timeOffset="37226.2707">-2083 2161 102,'19'-4'97,"4"2"0,-2 0-3,-1-4-73,6 9-3,-2-6 1,3 1-10,-5-2-10,-1-3-13,-1 2-25,-5-6-54,-2-5-4,-3-3-1,-7-5-6</inkml:trace>
  <inkml:trace contextRef="#ctx0" brushRef="#br0" timeOffset="47067.2188">-577 827 90,'0'-22'98,"0"22"1,4-17 0,-4 17-53,0 0-2,0 0-8,16 0-7,-16 0-5,2 30-2,-7-10-2,4 9 0,-8 1-3,2 11 1,-7-4 0,2 6-4,-4-4 2,3 3-5,-3-3 0,5 0-5,-2-1 2,4-4-5,2-1-1,3-2-1,1-4 0,1-2-1,2-4 1,0-2-1,0-19 1,0 22-1,0-22 2,0 0 0,0 0-2,0 0 0,-10-18-2,10 18-4,-5-21-8,-1 3-10,6 18-23,-3-24-58,3 24-25,16-26-3,-2 16-1</inkml:trace>
  <inkml:trace contextRef="#ctx0" brushRef="#br0" timeOffset="47725.6169">-284 1135 57,'0'0'96,"-16"2"-1,16-2 4,-19 7-50,5-6-4,14-1-10,-23 16-9,13-3-5,-5-1-5,5 5-1,-3 2-1,5 3 0,-4 1-2,6 1 0,1-1-2,5 2-2,1-5-2,6-4-1,3-3-2,6-5-1,4-5-1,5-7 1,1-6-1,0-7-1,0-5 0,-3-3 1,-1-5-1,-5-3-1,-7-2 2,-6 2-1,-4-2 3,-4 4 3,-5 3-4,-5 5 5,-5 6-5,-1 7 6,-3 8-3,1 5 1,-2 9-2,1 2-4,-1 4 5,6-1-6,-1 3 6,3-1-7,3-5 0,2-1-4,6 0-10,5-13-17,2 19-45,-2-19-42,23 7-5,-7-8-1,10 1-5</inkml:trace>
  <inkml:trace contextRef="#ctx0" brushRef="#br0" timeOffset="48352.4631">111 1021 197,'-14'-7'115,"-2"9"0,-4-2-14,3 14-74,-5-1 2,6 11-6,-4 0-2,4 6-11,-1-1 0,5 5-5,-1-3 2,7-2 0,2-2-3,5-3 0,5-2-3,3-5 0,5-8-1,4-6 0,2-9-2,3-7-2,3-7 2,0-6-3,-3-6 2,-3-2 0,-3-5 1,-5 4 4,-5 3-1,-5 9 4,-7 10-2,5 13 2,-16 2 0,11 14 2,-1 12-1,3 11-2,3 6 2,4 8-2,2 2 1,6 3 3,-2 1-2,3 3 1,-5-3-1,1-1 3,-9-5-2,-1-1 0,-9-7 3,-3-4-5,-8-8 4,-2-4-6,-4-11 4,-2-6-7,-1-9 2,-2-8 5,2-5-11,-2-7 4,3-3-9,-3-3 0,5 1-12,-5-7-10,13 12-31,-7-12-75,18 7 4,1-11-4,12 4 1</inkml:trace>
  <inkml:trace contextRef="#ctx0" brushRef="#br0" timeOffset="-2501.4247">238 94 27,'-13'-8'65,"-4"0"5,17 8-25,-22-9-1,22 9-7,0 0-3,0 0-6,0 0-2,15-13-3,4 12-3,1-5 2,4 4 0,1-5-1,4 6-2,-3-5-3,4 2-1,0-2-1,3 2-4,-2-1-2,1 1-4,-4 0 0,-2 2-2,-3 1 0,-4-1-2,-6 2 0,-13 0-1,15 3 2,-15-3 1,0 0 1,0 0 1,0 0 0,-13 10 1,13-10-1,-26 7 2,7-1-3,0 0 1,-4 0-4,-1 1 2,-2 0-3,1 0 3,0 1-3,1-3 1,-1 3 0,-1-1 0,-2-1 1,-7 1 0,-3-1 0,-3-1 0,-3 1 2,1 0-1,1-3 0,6 1 0,7-2-1,11-1 0,18-1-2,0 0 0,20-1-2,11-4-1,11 4-4,4-5-4,9 5-9,-4-8-18,4 7-47,-8-5-23,-8-1 1,-10-3-8</inkml:trace>
  <inkml:trace contextRef="#ctx0" brushRef="#br0" timeOffset="49284.4513">577 1027 106,'0'0'103,"-5"29"3,0-12-2,4 12-34,-8-4-37,11 9-1,-7-3-5,7 5-5,-4-5-5,4 3 0,-5-8-3,3-2 0,-3-7-2,2 1 0,1-18-2,0 0-1,0 0-3,-16-5-2,11-11-1,1-5-2,0-7 0,1-3-3,3-5 2,1-3 0,4-3-1,2 0 4,3-1-4,1 1 4,4 0-4,2 0 4,1 2-4,0 2 3,2 7-1,2 3-2,0 5 1,-1 7-1,2 7 1,1 8 0,2 7 1,-3 7 0,1 6-2,1 4 3,-4 4-2,0 2 2,-8 0-2,-5 3-1,-8-2 2,-4-1-3,-8-3 4,-6-3-4,-7-5 5,-2-2-6,-4-4 5,-2-6-3,0-5 2,-2 1-1,2-4-1,-2-1-1,2 2 1,4-1-2,5 2 2,4 2-2,5 2 2,15-4 0,0 13 1,15-4 2,6 2 0,5 4 0,6-2 0,3 4 1,1-1-1,-2 4 1,-2 0-1,-3 2 1,-4 2 0,-4 1 1,-5 2-1,-2 2 2,-5-1-2,-2-2 2,-4-3-3,-1-5 1,-2-3-3,0-15-5,0 0-11,0 0-19,-2-17-62,-2-8-34,5 1-2,-8-11-3</inkml:trace>
  <inkml:trace contextRef="#ctx0" brushRef="#br0" timeOffset="49865.345">974 487 159,'16'-2'108,"4"6"1,3 3 1,9 10-67,-4 1-1,10 16-5,-6 1-7,9 13-2,-8 1-6,1 8 0,-6 1-1,1 8-6,-9-2 4,-1 2-4,-12-4-1,-1 3-4,-9-6 1,-3 3-4,-4-4-1,-3-4 2,-4-2-6,-2-3 0,-1-2-2,-1-5 1,0-2-5,-1-3 0,1-3-5,-3-6-4,9-2-9,-7-11-15,13 8-51,-8-17-50,17-6 1,-23-3-7,23 3 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46:26.09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2169 1705 1,'14'-26'32,"-2"-3"41,1 8-1,-4-1-25,-4 3 4,2 6 1,-5-1-5,-2 14-3,0 0-5,0 0-3,0 0-5,-4 13-3,-4 3-5,7 7-4,-3 1-2,2 7-2,-1 0-3,3 4-3,-1-2 2,1 5-3,-3-5 2,3 2-4,-3-2 3,2 0-4,-4-4 2,4 1 0,-2-4-3,0 2 1,0-5-3,2-2 2,-1-2-3,1-5 0,1-14-1,-3 19-4,3-19-4,0 0-9,0 0-14,-3-19-21,3 19-42,12-31-27,-4 10-3,-3-7 3</inkml:trace>
  <inkml:trace contextRef="#ctx0" brushRef="#br0" timeOffset="373.5281">2491 1509 102,'0'0'88,"8"-13"5,-8 13-1,-3 13-54,-4 1-9,6 17 5,-6-4-5,5 14 1,-2-1-5,4 9-4,-5-4-1,8 4-7,-4-6 1,5 2-5,-1-5-1,1 2-6,-2-6 1,1 0 1,0-4-4,-3-5 2,1-4-5,-2-5-1,1-18-8,0 13-7,0-13-13,3-18-20,4 5-35,-7-8-25,0-1-2,-7-2 2</inkml:trace>
  <inkml:trace contextRef="#ctx0" brushRef="#br0" timeOffset="629.0449">2209 1952 84,'0'0'96,"0"0"7,0 0 0,0 0-43,19-1-19,-19 1 0,33-2-9,-11-2-7,5 5-7,2-4-4,6 3-5,-3-1-5,1-1-9,1 4-11,-6-6-14,5 8-28,-13-8-50,0 4-8,-20 0 3,21-12-5</inkml:trace>
  <inkml:trace contextRef="#ctx0" brushRef="#br0" timeOffset="1086.2656">2713 1717 162,'-16'16'98,"-3"4"4,2 1-8,1 11-78,2 0 4,6 5-5,0-2 0,6 1-5,1-4 2,5-2-6,3-4 3,6-3 1,0-5-1,6-4-1,1-7-2,2-2-2,1-10-1,0-3-1,-1-7-1,-2-4-1,-4-7 1,-2-1-1,-5-5 0,-6-2 3,-8-2-2,-5 1 3,-7 3-2,-5 3 4,-5 3-3,-5 6 4,-1 4-3,0 6 0,0 6-2,2 2-5,5 7-9,0-5-14,13 8-23,-2-5-48,15-3-11,3 13-6,11-8 3</inkml:trace>
  <inkml:trace contextRef="#ctx0" brushRef="#br0" timeOffset="1685.3938">2977 1721 130,'3'26'92,"-3"1"1,3 7-1,1 3-73,-4 5 4,7 4 1,-5-4-2,1 7-4,-5-10 4,1 3-2,-5-7-1,3-4 1,-4-11-2,4-4-2,3-16-4,0 0-3,-2-26-3,8 0-1,0-11-1,3-6-4,-1-9 1,4-3 2,-2-4-2,1 1 0,0 2-2,2 4 3,-2 3-3,5 4 3,0 9-2,4 8-3,3 11 3,2 8 0,2 11-1,-2 7 1,2 6-1,-5 9 2,-4 2-1,-3 4 3,-8 0-1,-4 2 2,-6-3 1,-3-2-2,-7-4 4,-3 0-2,-7-7 3,0 0-4,-6-6 2,-1-4-3,-5-5 1,-1-1 0,-4-3-5,3-2 4,0 0-9,3-2 0,8 4-17,-2-5-16,28 8-63,-17-2-18,17 2-4,23 0-4</inkml:trace>
  <inkml:trace contextRef="#ctx0" brushRef="#br0" timeOffset="2722.2197">3594 1766 192,'-21'-6'105,"6"-3"-3,2 2 2,-1 0-75,14 7 1,0 0-2,20-7-8,-3 2-3,11 5 0,2-2-2,9 3-3,0-2-2,4 1-2,-4-2-3,2 2-3,-4-1-7,-2-4-6,-2 4-11,-10-11-19,7 11-40,-8-9-37,1 4 1,-7-6-4,0 4 5</inkml:trace>
  <inkml:trace contextRef="#ctx0" brushRef="#br0" timeOffset="2424.4081">3867 1733 115,'0'0'97,"0"0"0,0 0 6,0 0-62,-9 24 6,7-9-9,6 8-8,-6-2-2,5 8-5,-3-1-2,3 2-3,-3-3 0,2 2-10,-5-4 5,3 2-2,-3-5-1,1-1-2,0-3-1,2-2-3,0-3-2,0-13-3,2 17-4,-2-17-4,0 0-9,0 0-10,13 0-20,-17-16-39,4 16-36,-1-26 2,-1 6-1,-5-3 4</inkml:trace>
  <inkml:trace contextRef="#ctx0" brushRef="#br0" timeOffset="3528.9474">4143 1779 91,'3'21'91,"-3"0"4,0 2 1,-2 6-48,-2-2-8,4 8-9,-7-5-3,7 6-9,-10-3 3,7 3-2,-6-7-4,3 1 0,-2-11-3,3 0-1,5-19-2,0 0-3,0 0-1,-4-17-3,8-8 0,5-5-5,1-8 0,3-2 4,3-5-7,1 2 7,2 0-7,-2 2 3,5 4-2,-3 3 3,-1 9-1,3 3-4,-1 9 6,-1 4-4,2 11 3,-1 3 1,1 8 0,-3 5 3,0 0-3,-5 6 2,-3-3-2,-7 1-4,-6-2 3,-6-1-3,-4-5 3,-4-4-6,-5 0 4,-2-2-2,-1-4 5,1-1 1,0 0-1,4-2 1,4-1 0,3 3 2,13-3 1,-14 10 0,14-10 1,3 19 1,-3-19 1,19 27 1,-5-9 0,5 0-1,0 1-2,4 1 0,-2 2-2,1-2 0,-2-2-2,-3 0-1,-1-2-3,-4-1-2,-1-2-6,-11-13-6,13 17-17,-13-17-24,0 0-57,0 0-1,13 0-1,-13 0 1</inkml:trace>
  <inkml:trace contextRef="#ctx0" brushRef="#br0" timeOffset="4383.0014">4472 1848 230,'-18'-16'114,"18"16"-1,6-26 0,11 16-86,1-4 0,11 4-10,2-3-5,4 1-10,1 2 1,2 0-6,-2 1-7,-6-2-7,3 5-14,-14-7-28,5 7-50,-8-1-7,-3 1 3,-13 6-3</inkml:trace>
  <inkml:trace contextRef="#ctx0" brushRef="#br0" timeOffset="4115.0613">4496 2046 132,'0'0'104,"-14"-7"-3,14 7 3,0 0-57,11-13-21,8 13-3,0-5-10,5 4-7,2-1-6,0-1-9,3 3-13,-6-5-24,-1 2-48,-6-2-6,-3-3-4,-13 8 1</inkml:trace>
  <inkml:trace contextRef="#ctx0" brushRef="#br0" timeOffset="3845.8744">4622 1777 200,'-18'3'112,"18"-3"-3,-14 22-5,4-8-75,4 12-13,0 2 8,5 5-7,-8-3-1,3 6-9,-2-5 5,3-1 1,-2-3-2,6-1 2,-2-4-2,9-2-2,1-5 0,4-1-3,2-7 0,5 2-1,-1-3-1,5-2-1,-4-3-1,4-2 0,0-1 0,-1-2-1,1 3-2,-2-7-4,2 4-5,-6-9-13,5 10-23,-12-13-50,4 9-28,-9-7 0,1 1-3</inkml:trace>
  <inkml:trace contextRef="#ctx0" brushRef="#br0" timeOffset="5097.1326">4756 2034 175,'-16'-3'110,"16"3"4,0 0-2,27-18-69,2 18-13,0-9-6,10 7-11,2-2-9,2-2-9,0 3-12,-8-7-14,1 9-28,-13-9-46,-4 1-7,-19 9 3,14-24-2</inkml:trace>
  <inkml:trace contextRef="#ctx0" brushRef="#br0" timeOffset="5300.2705">4785 1880 235,'0'0'118,"-12"-19"-3,21 6 5,1-7-86,13 5-7,2-8-6,11 5-13,3-4 2,2 2-9,3 1 0,-4 3-13,2 5-6,-7-4-23,2 9-61,-11 1-17,-3 3-1,-7-1-4</inkml:trace>
  <inkml:trace contextRef="#ctx0" brushRef="#br0" timeOffset="4814.0608">4922 1736 135,'-3'21'108,"0"4"-5,0 1 0,-5-2-60,8 11-4,-8-9-4,5 6-17,-4-5 6,0 3-13,-2-5 4,4 1-1,-3-6-2,5 0-2,-2-4-2,3 1 0,2-17-1,5 25-1,-5-25-2,15 22 2,-15-22-2,26 20 0,-8-12-1,3-2 0,1-2-1,3-2 0,-1-2 0,1-3-1,-1-4-3,-1-6-4,-1 3-11,-9-10-18,6 9-40,-12-9-46,0 4-3,-10-2-1,2 5 0</inkml:trace>
  <inkml:trace contextRef="#ctx0" brushRef="#br0" timeOffset="5949.3002">5552 1691 63,'0'0'79,"18"6"3,-18-6-14,0 0-32,0 0 1,0 0-5,0 0-3,-13-2-4,13 2 1,-31 2-3,14 0-1,-7 1-5,2 3 0,-3 0-4,2 4-3,3-1-2,4 2-2,5 2-4,6 0 4,5-13-6,13 25 5,3-12 0,10-2 1,0 1 0,7-1-5,-1-1 5,0 2-8,-3-2 11,-2 3-9,-2 0 6,-5 1-5,-4 1 5,-2 4 2,-4-1-2,-1 4 1,-3 1-1,-1 0 0,-5-1 1,2 2 0,-5-3 1,0 0 1,-6-5 0,1-1 2,-8-5-2,0 1 1,-4-4-1,-2-1 0,-4-3-2,0-2-2,0-1-2,0-1-3,0 0-6,0-8-10,6 7-26,-13-11-85,10 8-5,-5-8-3,5 3-5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4:01:40.89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5C0ABB7-8EDB-4C52-846C-CE54441FDCDA}" emma:medium="tactile" emma:mode="ink">
          <msink:context xmlns:msink="http://schemas.microsoft.com/ink/2010/main" type="writingRegion" rotatedBoundingBox="14512,12467 22342,12783 22273,14483 14443,14167"/>
        </emma:interpretation>
      </emma:emma>
    </inkml:annotationXML>
    <inkml:traceGroup>
      <inkml:annotationXML>
        <emma:emma xmlns:emma="http://www.w3.org/2003/04/emma" version="1.0">
          <emma:interpretation id="{197CD33B-4084-43E1-A35D-D9E9E5067BE7}" emma:medium="tactile" emma:mode="ink">
            <msink:context xmlns:msink="http://schemas.microsoft.com/ink/2010/main" type="paragraph" rotatedBoundingBox="14512,12467 22342,12783 22273,14483 14443,141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D27812-7F45-40A6-83B0-5B3E492DF849}" emma:medium="tactile" emma:mode="ink">
              <msink:context xmlns:msink="http://schemas.microsoft.com/ink/2010/main" type="inkBullet" rotatedBoundingBox="14501,12741 14946,12759 14930,13152 14485,13134"/>
            </emma:interpretation>
            <emma:one-of disjunction-type="recognition" id="oneOf0">
              <emma:interpretation id="interp0" emma:lang="en-US" emma:confidence="0">
                <emma:literal>→</emma:literal>
              </emma:interpretation>
            </emma:one-of>
          </emma:emma>
        </inkml:annotationXML>
        <inkml:trace contextRef="#ctx0" brushRef="#br0">38 0 1,'-19'2'0,"19"-2"48,-19 12 17,19-12-47,0 0 6,3 15 0,-3-15 0,20 7-2,-4-5 0,0-2-1,4 0 2,0-1-1,1 2-2,-1-2 0,3 2-1,-3-2-3,1 2-2,-1 1-2,1-1 0,-1-2-3,4 1 0,-2 0-4,2 1 0,-3-1-3,0 1-1,-1 1-5,-2-2-6,-2 4-9,-16-4-17,17 1-29,-17-1-35,0 0 4,0 0-5</inkml:trace>
        <inkml:trace contextRef="#ctx0" brushRef="#br0" timeOffset="-379.3066">83-144 43,'0'0'79,"-13"4"-30,13-4-2,0 0-7,-14 1-6,14-1-7,0 0-2,0 0-5,0 0-4,15 6-2,-15-6-1,24 1 0,-7-2-5,3 1 1,3-2-5,3 1 2,0 0-4,0-1 2,1 2-3,-2-1 1,-2 2-1,1-1-2,-4 0-1,-1 0-2,-2 0-1,-2-2-7,-2 2-5,-13 0-16,17-4-23,-17 4-39,0 0 0,0 0-1,-17-2 56</inkml:trace>
        <inkml:trace contextRef="#ctx0" brushRef="#br0" timeOffset="459.0394">265-233 1,'0'0'0,"0"0"65,0 0 5,0 0-38,0 0-3,12-2 3,0 6-4,4 3-4,0 1-7,4 3-3,-2-1-2,0 5-4,0-3-1,-2 4-1,-4-3 0,-2 5 0,-3-2-2,-3 1 1,-5 0-1,-3 3 3,-6 0 0,-2 1 2,-4 1 1,-2 0-1,-5 0 2,0 0-1,-1-2 0,0-1-3,3-4-2,2-3-9,19-12-15,-16 13-23,16-13-53,23-4-6,0-8-1,11-1 11</inkml:trace>
      </inkml:traceGroup>
      <inkml:traceGroup>
        <inkml:annotationXML>
          <emma:emma xmlns:emma="http://www.w3.org/2003/04/emma" version="1.0">
            <emma:interpretation id="{BCC361A4-9E3B-474B-867D-AA1D82BFA957}" emma:medium="tactile" emma:mode="ink">
              <msink:context xmlns:msink="http://schemas.microsoft.com/ink/2010/main" type="line" rotatedBoundingBox="15351,12501 22342,12783 22309,13604 15318,13323"/>
            </emma:interpretation>
          </emma:emma>
        </inkml:annotationXML>
        <inkml:traceGroup>
          <inkml:annotationXML>
            <emma:emma xmlns:emma="http://www.w3.org/2003/04/emma" version="1.0">
              <emma:interpretation id="{9681C046-6793-400F-AD8E-03809DB36337}" emma:medium="tactile" emma:mode="ink">
                <msink:context xmlns:msink="http://schemas.microsoft.com/ink/2010/main" type="inkWord" rotatedBoundingBox="15343,12700 16338,12740 16319,13229 15324,13188"/>
              </emma:interpretation>
              <emma:one-of disjunction-type="recognition" id="oneOf1">
                <emma:interpretation id="interp1" emma:lang="en-US" emma:confidence="1">
                  <emma:literal>use</emma:literal>
                </emma:interpretation>
                <emma:interpretation id="interp2" emma:lang="en-US" emma:confidence="0">
                  <emma:literal>Use</emma:literal>
                </emma:interpretation>
                <emma:interpretation id="interp3" emma:lang="en-US" emma:confidence="0">
                  <emma:literal>uses</emma:literal>
                </emma:interpretation>
                <emma:interpretation id="interp4" emma:lang="en-US" emma:confidence="0">
                  <emma:literal>used</emma:literal>
                </emma:interpretation>
                <emma:interpretation id="interp5" emma:lang="en-US" emma:confidence="0">
                  <emma:literal>user</emma:literal>
                </emma:interpretation>
              </emma:one-of>
            </emma:emma>
          </inkml:annotationXML>
          <inkml:trace contextRef="#ctx0" brushRef="#br0" timeOffset="1147.0367">909-140 62,'0'0'46,"0"0"-4,0 0-1,-14-3-6,14 3-4,-17 20-9,9-4-2,-3 2-4,5 3-2,-1 3 1,4 2-4,1 0 2,2 2-2,1-3 0,4 2-2,1-3 1,2-2-3,0-3-2,2 0 2,2-6-1,2-2 2,0-5-2,2-2 1,0-6-1,3-4-1,-2-4-1,1-4-3,-2-2-1,0-5-1,-3-3-2,0-3 1,-2-2 0,-2-3 2,-4 0-3,-1-2 4,-2-1-4,-2 3 3,-4 3 0,-2 1-1,0 6-3,-2 4-1,8 18-7,-17-18-7,17 18-13,0 0-22,0 0-39,-4 14-4,4-14 3,23 10 48</inkml:trace>
          <inkml:trace contextRef="#ctx0" brushRef="#br0" timeOffset="1618.1624">1445-252 1,'0'0'72,"-14"-11"3,14 11 2,-19 6-58,4 0 4,1 5-1,-3 1-4,-1 5-6,-2-1-5,0 3 0,3-3-3,4 3 0,2-5-3,7 0 4,7-2-5,5 0 4,5 0-3,6 1 1,3 0 2,2 2 0,1 1 1,-2 2 0,-3 2 5,-1 3-2,-7-3 5,-3 1-2,-6-2 1,-1 0-1,-7-5 0,2 0-2,3-14-3,-16 14 1,16-14-4,-20 3 2,7-7-4,-3-1 0,-1-3-2,-4-3-3,-1 0-3,-3-3-6,2 3-5,-2-4-16,9 6-25,1 0-41,9-5 2,6 14-1,14-22 53</inkml:trace>
          <inkml:trace contextRef="#ctx0" brushRef="#br0" timeOffset="2128.1275">1572-29 1,'-15'9'45,"2"-5"36,13-4-3,0 12-42,0-12-3,28 6-1,-5-6-11,3 0-7,2-4-6,0 0-3,-1-4-3,-3-1-5,-4 0 1,-7-4-3,-5-1 3,-5 1-1,-7 0 1,-6-1-1,-3 2 1,-4 4 1,-5 3 1,1 4 2,-3 3 3,3 8 4,-2 0 1,6 9 5,0 0 0,7 6 3,2-1 1,8 4-1,0-3-1,6 3-2,2-5-1,4 1-5,0-6 2,2 2-5,0-6-3,0-2 1,4-4-7,0-4-11,6-2-22,0-6-36,7-5-35,5-2 2,0-9 0</inkml:trace>
        </inkml:traceGroup>
        <inkml:traceGroup>
          <inkml:annotationXML>
            <emma:emma xmlns:emma="http://www.w3.org/2003/04/emma" version="1.0">
              <emma:interpretation id="{2625EC00-70C7-4EF7-BF4C-3CC4EAA2FDBF}" emma:medium="tactile" emma:mode="ink">
                <msink:context xmlns:msink="http://schemas.microsoft.com/ink/2010/main" type="inkWord" rotatedBoundingBox="16720,12563 17406,12590 17380,13223 16695,13196"/>
              </emma:interpretation>
              <emma:one-of disjunction-type="recognition" id="oneOf2">
                <emma:interpretation id="interp6" emma:lang="en-US" emma:confidence="1">
                  <emma:literal>to</emma:literal>
                </emma:interpretation>
                <emma:interpretation id="interp7" emma:lang="en-US" emma:confidence="0">
                  <emma:literal>t,</emma:literal>
                </emma:interpretation>
                <emma:interpretation id="interp8" emma:lang="en-US" emma:confidence="0">
                  <emma:literal>To</emma:literal>
                </emma:interpretation>
                <emma:interpretation id="interp9" emma:lang="en-US" emma:confidence="0">
                  <emma:literal>t0</emma:literal>
                </emma:interpretation>
                <emma:interpretation id="interp10" emma:lang="en-US" emma:confidence="0">
                  <emma:literal>t.</emma:literal>
                </emma:interpretation>
              </emma:one-of>
            </emma:emma>
          </inkml:annotationXML>
          <inkml:trace contextRef="#ctx0" brushRef="#br0" timeOffset="2502.465">2498-413 43,'-11'27'89,"4"9"5,-3 1 1,3 0-57,4 10 1,-1-5-7,8 5-4,-4-6-5,6 2-3,-6-3-3,4-2-3,-3-3-3,2-2-3,-2-3-1,2-2-3,-2-4-3,0-4-9,3-4-10,-4-16-14,12 13-33,-12-13-41,15-12-4,-7-1-3,-4-13 4</inkml:trace>
          <inkml:trace contextRef="#ctx0" brushRef="#br0" timeOffset="2734.3685">2217-107 47,'0'0'95,"0"0"2,0 0-3,22 10-59,0-10-4,9 5 0,9-5-11,7 4-6,2-3-10,5-1-8,2-1-13,-6-4-20,5 1-34,-6-4-27,-10-4-1,-5 0-3</inkml:trace>
          <inkml:trace contextRef="#ctx0" brushRef="#br0" timeOffset="3171.6085">2716 5 27,'-9'19'88,"-7"-7"-2,5 5 5,0 0-57,3-1 3,7 3-7,0-6-6,7 3-6,-6-16-5,22 23 0,-4-18-7,5-1 1,2-4-5,2-2-1,-2-5 0,-1-1-4,-4-1 1,-1-6-3,-6 2-3,-2-3 1,-7-2 0,-6 1 1,-2 1 0,-8 0 2,-3 5 0,-8 6 5,-4 5 2,-3 5 0,-2 7 3,0 6-2,1 0 0,4 4-8,10 2-18,4-4-40,10-7-31,14 2-1,5-14-7</inkml:trace>
        </inkml:traceGroup>
        <inkml:traceGroup>
          <inkml:annotationXML>
            <emma:emma xmlns:emma="http://www.w3.org/2003/04/emma" version="1.0">
              <emma:interpretation id="{10077708-BD8B-4A36-9552-7E2256841B63}" emma:medium="tactile" emma:mode="ink">
                <msink:context xmlns:msink="http://schemas.microsoft.com/ink/2010/main" type="inkWord" rotatedBoundingBox="17976,12607 20676,12715 20643,13537 17943,13428"/>
              </emma:interpretation>
              <emma:one-of disjunction-type="recognition" id="oneOf3">
                <emma:interpretation id="interp11" emma:lang="en-US" emma:confidence="1">
                  <emma:literal>generate</emma:literal>
                </emma:interpretation>
                <emma:interpretation id="interp12" emma:lang="en-US" emma:confidence="0">
                  <emma:literal>generable</emma:literal>
                </emma:interpretation>
                <emma:interpretation id="interp13" emma:lang="en-US" emma:confidence="0">
                  <emma:literal>Generate</emma:literal>
                </emma:interpretation>
                <emma:interpretation id="interp14" emma:lang="en-US" emma:confidence="0">
                  <emma:literal>generat</emma:literal>
                </emma:interpretation>
                <emma:interpretation id="interp15" emma:lang="en-US" emma:confidence="0">
                  <emma:literal>generato</emma:literal>
                </emma:interpretation>
              </emma:one-of>
            </emma:emma>
          </inkml:annotationXML>
          <inkml:trace contextRef="#ctx0" brushRef="#br0" timeOffset="3990.6212">3735-57 1,'1'-12'60,"-1"12"22,-8-16 2,8 16-41,-17-14-3,2 9-12,2 6-5,-8 3-9,-2 6-2,-2 2-4,-2 5 1,2 6-2,2-1-1,2 2 6,5 0-5,5-3 4,7 1-4,8-6 2,5-3-5,7-8 3,6-2-6,2-6-7,4-6 1,0-3-5,-2-5 4,-2-2-4,-4-4 4,-4-1-4,-6 0 8,-4 2 1,-3 1 3,-6 5 2,3 16 0,-9-15 3,9 15 1,-12 19 1,9 3-2,2 8 4,2 5-4,3 4 3,4 2-4,2-1 2,2-1-1,-2-3 2,0 0-1,-4-7-1,0 0 4,-8-3-3,-2 0 2,-6-3-3,-2-2 0,-6-3-2,1-4-1,-6-3-1,-1-6-1,0-3 0,-2-8-2,-1-4 1,-1-6-7,3-4-6,-2-8-16,11 1-26,2-6-54,8 0-4,10-2-3,8 0 1</inkml:trace>
          <inkml:trace contextRef="#ctx0" brushRef="#br0" timeOffset="4436.965">3875 73 92,'0'0'89,"0"0"-4,1 12-20,15-12-46,8 0 0,4-1-10,3-3-6,-1-4-5,0 0-1,-8-4-1,-3 0 0,-8-2 1,-10 0 1,-8-2-2,-7 1 4,-5 2-2,-5 4 3,-4 3 2,0 5 3,-3 6 2,3 6 6,2 5 1,4 5 2,2 2 4,8 3-3,4-2 2,7 2-6,2-8 1,13 1-8,3-7 3,7-1-6,7-6-6,2-2-6,6-3-11,-2-6-9,6 1-20,-12-7-33,0-4-23,-3-3 1,-8-3 2</inkml:trace>
          <inkml:trace contextRef="#ctx0" brushRef="#br0" timeOffset="4897.632">4226-29 76,'-2'11'91,"2"7"-1,-3-1-18,2 0-29,6 6-4,-5-4-6,4 3-8,-4-4-1,3 0-6,-6-6-1,4 2-6,-1-14-3,0 0-2,0 0-1,0 0-4,0 0-4,0-23-1,7 4-5,0-2 1,5 0-6,-2-3 4,5 2-5,0 2 5,1 4 1,-2 4 2,1 7 2,0 4 2,-3 5 2,1 5 0,-3 7 3,0 3 0,-2 1 4,-2 2-2,-2 0 4,-2-1-4,-1-2 2,-2-2-4,1-17-3,-4 17-14,4-17-25,0 0-44,0 0-20,0 0 1,13-12-1</inkml:trace>
          <inkml:trace contextRef="#ctx0" brushRef="#br0" timeOffset="5328.8356">4561 69 1,'0'0'41,"9"17"32,-9-17 0,31 6-46,-9-4-5,2-2-1,4-2-9,-1-5-3,-2 0-2,-5-3-5,-3-2-2,-3-2-3,-6 2 1,-7-2-1,-5 2 1,-7 0-1,-6 2 3,-6 5 0,-2 4 7,-5 2 3,-1 6 7,-2 3 5,3 6 2,0 0 7,11 7-3,0-3 3,13 4-6,3-4-1,10 3-7,3-7-4,10 1-5,4-5-6,4-3-6,4-1-14,2-6-16,3-2-44,-3-6-24,0-4-3,-6-4-4</inkml:trace>
          <inkml:trace contextRef="#ctx0" brushRef="#br0" timeOffset="5675.8982">4872 54 95,'-5'20'99,"4"2"-1,1-1-23,2-5-38,8 5-1,-5-7-7,4 2-5,-9-16-4,12 13-8,-12-13-1,0 0-4,8-12-2,-5 0-3,-2-5-4,1-5 1,0 0-5,0-1 4,2 0-4,-2 2 3,4 5-6,-1 1 4,-5 15-4,21-9-8,-2 17-11,-1-3-29,8 6-40,3 1-9,0 0 6,6-3-1</inkml:trace>
          <inkml:trace contextRef="#ctx0" brushRef="#br0" timeOffset="6624.5765">5388 22 50,'-22'0'92,"6"6"0,-4-2 2,-4 4-62,5 8 1,-5-3-6,1 7-6,-1 0-4,5 1-5,3-3-2,6 2-2,3-6-2,8 0-2,-1-14-3,18 12-1,-2-12-4,2-4-3,5-4-1,-2-6-1,-1 2 0,-1-6-1,-5 0 1,-2 0 1,-5-1 4,-4 3 3,-3 16 2,-8-17 2,8 17 1,-16 4 6,16-4 2,-12 26 3,7-6 0,7 4 0,3-2 0,7 2-1,6-4-2,4-2-4,2-3-3,6-4-2,0-5-4,2-6-2,0-4-2,-2-5-2,-2-6 1,-4-6-6,-2-3-4,-5-8 0,1-3-1,-9-7-1,2-2-2,-6-7 1,0 3 1,-5 0 7,0 6 4,-4 4 4,-2 14 5,-2 11 7,-6 10 5,1 18 2,-3 6 2,3 13 1,0 2 1,3 8 0,4 0 0,7 3-4,4-4-1,9 1-3,0-7-2,7 1-2,3-8-3,3-3-2,4-8-5,1-6 1,0-5-6,-2-8-3,2-4-2,-4-8-4,0-1-2,-8-10-2,-3 2 0,-7-10 1,-2 6 5,-7-2 4,-5 4 3,-5 6 8,-5 9 4,0 8 9,-5 4 4,3 12 1,-2 1 2,6 9 0,1-4 1,10 5-4,3-4-2,10-2-6,4-2-4,10-3-3,4-3-5,3-8-9,10 1-11,-6-13-18,11 0-53,-9-7-26,-6-8 2,-10-8-4</inkml:trace>
          <inkml:trace contextRef="#ctx0" brushRef="#br0" timeOffset="6834.2322">5211-120 204,'-15'-4'120,"15"4"1,25-16-5,19 5-97,11 2-2,15-2-8,13 2-15,2-6-16,8 9-23,-6-12-43,2 2-29,-5-4-3,-5-4 0</inkml:trace>
        </inkml:traceGroup>
        <inkml:traceGroup>
          <inkml:annotationXML>
            <emma:emma xmlns:emma="http://www.w3.org/2003/04/emma" version="1.0">
              <emma:interpretation id="{55AE432E-8489-4915-9528-5C40CB701637}" emma:medium="tactile" emma:mode="ink">
                <msink:context xmlns:msink="http://schemas.microsoft.com/ink/2010/main" type="inkWord" rotatedBoundingBox="21168,13094 22327,13140 22316,13428 21157,13381"/>
              </emma:interpretation>
              <emma:one-of disjunction-type="recognition" id="oneOf4">
                <emma:interpretation id="interp16" emma:lang="en-US" emma:confidence="1">
                  <emma:literal>new</emma:literal>
                </emma:interpretation>
                <emma:interpretation id="interp17" emma:lang="en-US" emma:confidence="0">
                  <emma:literal>neo</emma:literal>
                </emma:interpretation>
                <emma:interpretation id="interp18" emma:lang="en-US" emma:confidence="0">
                  <emma:literal>neu</emma:literal>
                </emma:interpretation>
                <emma:interpretation id="interp19" emma:lang="en-US" emma:confidence="0">
                  <emma:literal>nee</emma:literal>
                </emma:interpretation>
                <emma:interpretation id="interp20" emma:lang="en-US" emma:confidence="0">
                  <emma:literal>view</emma:literal>
                </emma:interpretation>
              </emma:one-of>
            </emma:emma>
          </inkml:annotationXML>
          <inkml:trace contextRef="#ctx0" brushRef="#br0" timeOffset="34855.4144">6730 161 55,'8'-13'76,"-8"13"-36,0 0 1,15-12-5,-15 12-6,0 0-3,0 0-3,0 0-2,0 0-4,0 0 1,4 17-1,-4-17 0,-9 20-3,3-7-1,-3 3-1,4 3-1,-5 0 0,4 3-1,-2-1-1,2 2 0,-2-2-1,3-1 1,-2-4-1,3 0 0,4-16-3,-8 16 1,8-16-2,0 0-1,3-13-2,4-2 0,1-5 0,1-4-4,3-1 1,0-3-3,3 3 1,-3-2-3,1 6 3,-1 2-3,3 3 3,-3 4-1,1 4 1,1 2 0,1 0-2,0 4 4,1-1-2,1 2 3,-1-1-4,0 1 5,0 1 0,-4 1 1,0 3 1,-12-4-1,17 15 1,-13-2-1,-2 2 2,-4 2-3,-2 2 0,-1 2 1,-2 1-1,1-2 0,-1-1-3,0-3-2,3 2-6,-1-6-5,5 2-12,0-14-13,5 14-34,-5-14-32,16 1-2,-2-5 1</inkml:trace>
          <inkml:trace contextRef="#ctx0" brushRef="#br0" timeOffset="35417.0742">7063 214 1,'-13'6'42,"13"-6"38,0 0 0,-8 12-46,8-12-1,0 0 1,17 14-9,-17-14-6,19 4-5,-19-4-4,23-2-4,-10-2-2,-1-2-3,1-2-1,-1-1-2,-12 9-1,19-21-1,-19 21-1,12-23 0,-12 23 0,4-20 1,-4 20 0,-8-12 1,8 12 2,-19-3 1,4 6 4,1 2 2,-4 2 3,3 5 3,-4 0 3,3 5 3,-1-2 1,3 5 1,0-3 0,6 5 0,0-5-2,6 3-3,2-6-2,7 2 0,0-1-5,6-3-1,0-1-2,5-3-2,0-2-2,2-3-3,3-2-5,-1-5-8,8 2-10,-8-9-16,13 3-29,-7-5-39,4-6-3,-3-1 4,-2-5 25</inkml:trace>
          <inkml:trace contextRef="#ctx0" brushRef="#br0" timeOffset="36128.9912">7395 177 1,'-12'21'59,"-5"-5"24,9 4 1,-3-2-40,6 0-17,7 1 4,2-3-4,4 1 0,-1-4-3,4 2-3,-11-15-4,22 21-2,-22-21-3,23 15-4,-23-15-2,21 7-4,-21-7-1,19 1-1,-19-1 0,16-3-2,-16 3 1,13-5 0,-13 5-1,0 0 2,12-8-1,-12 8 0,0 0 1,0 0 0,0 0 0,5 13 0,-5-13 1,7 14 0,-7-14 0,15 12 1,-15-12-1,24 5 0,-8-4 0,0-5 0,1-1-1,0-2 0,2-2 1,-2-2-1,1 1 0,-2 0 2,-2 0 1,1 2 0,-15 8 1,21-11 0,-21 11-1,15-4 1,-15 4 1,0 0-1,0 0 1,0 0-2,0 0 0,0 0 0,0 0-1,0 0 0,0 0-2,0 0 0,0 0-1,0 0 1,0 0-1,12 4 1,-12-4-1,0 0-5,17 4-5,-17-4-4,20-9-6,-20 9-5,21-23-2,-17 6-3,2 1 0,-12-4 0,2 0 0,-10-1-9,-1 1-20,-2 4-23,-5-3 5,8 8 33</inkml:trace>
        </inkml:traceGroup>
      </inkml:traceGroup>
      <inkml:traceGroup>
        <inkml:annotationXML>
          <emma:emma xmlns:emma="http://www.w3.org/2003/04/emma" version="1.0">
            <emma:interpretation id="{95199E1C-1853-4918-8B3B-0E194337EB3B}" emma:medium="tactile" emma:mode="ink">
              <msink:context xmlns:msink="http://schemas.microsoft.com/ink/2010/main" type="line" rotatedBoundingBox="15396,13495 20504,13736 20472,14417 15363,14176"/>
            </emma:interpretation>
          </emma:emma>
        </inkml:annotationXML>
        <inkml:traceGroup>
          <inkml:annotationXML>
            <emma:emma xmlns:emma="http://www.w3.org/2003/04/emma" version="1.0">
              <emma:interpretation id="{6C433272-94FF-4D53-986A-D3787E67F398}" emma:medium="tactile" emma:mode="ink">
                <msink:context xmlns:msink="http://schemas.microsoft.com/ink/2010/main" type="inkWord" rotatedBoundingBox="15396,13495 17080,13574 17058,14033 15374,13954"/>
              </emma:interpretation>
              <emma:one-of disjunction-type="recognition" id="oneOf5">
                <emma:interpretation id="interp21" emma:lang="en-US" emma:confidence="0">
                  <emma:literal>short</emma:literal>
                </emma:interpretation>
                <emma:interpretation id="interp22" emma:lang="en-US" emma:confidence="0">
                  <emma:literal>Short</emma:literal>
                </emma:interpretation>
                <emma:interpretation id="interp23" emma:lang="en-US" emma:confidence="0">
                  <emma:literal>shore</emma:literal>
                </emma:interpretation>
                <emma:interpretation id="interp24" emma:lang="en-US" emma:confidence="0">
                  <emma:literal>short'</emma:literal>
                </emma:interpretation>
                <emma:interpretation id="interp25" emma:lang="en-US" emma:confidence="0">
                  <emma:literal>shot</emma:literal>
                </emma:interpretation>
              </emma:one-of>
            </emma:emma>
          </inkml:annotationXML>
          <inkml:trace contextRef="#ctx0" brushRef="#br0" timeOffset="37291.7271">1318 694 1,'-23'-16'2,"23"16"70,-27-15 4,11 8-40,2 3 2,0 0 1,2 3-5,-2 1-5,-1 4-7,-1 0-4,-3 5-2,-1-1-6,-2 4 0,-2-1-4,0 1 1,3-1-5,1-2 1,5-1-3,15-8 1,-9 12 0,9-12-1,20 4 0,0-3-1,5 1 1,5-1-1,1 3 2,1 1-1,-1 3 4,-5 2-3,-2 4 4,-5 5-3,-7-2 7,-4 5-4,-5-4 7,-5 2-4,-4-3 1,-4 2 1,-6-7 0,-1-1-1,-6-2-2,-2-1-1,-7-4-4,-3-1 1,-3-2-1,-2-4-2,0-1-3,3-5-5,7-2-7,5-7-12,16 2-26,7-7-47,14-5-5,14-1 3,6-6-2</inkml:trace>
          <inkml:trace contextRef="#ctx0" brushRef="#br0" timeOffset="37792.3426">1362 530 10,'0'0'81,"15"27"-1,-9-11 3,-2 6-60,2 7 8,-2 2 3,3 4-2,-7 1 0,1 5-8,-2-6 2,1 1-7,-4-7 3,1 0-9,-1-8 4,2-1-8,2-20 0,-4 16-3,4-16-1,0 0-2,-2-13-1,6-3-1,0-4-7,3-4 4,1 0-7,3-2 6,1 2-7,1 1 6,3 4-6,-1 7 4,1 6 3,-2 3-1,1 6 3,-2 3-2,-13-6 7,19 23-4,-12-4 4,-5 1-6,-2 0 5,-1 0-4,-3-3 4,1-1-7,-1-2-4,2-2-6,2-12-9,0 0-12,12 16-32,-12-16-30,22-2-6,-3-2 5</inkml:trace>
          <inkml:trace contextRef="#ctx0" brushRef="#br0" timeOffset="38168.771">1766 763 74,'-24'19'92,"-5"-6"0,5 8 3,3 2-69,2-2 7,13 2-12,-1-3-1,10 1-8,5-6-2,6-2-3,6-5-4,7-4-1,1-4-3,1-3 0,0-3-1,-3-4 0,-6 0-1,-4-5 2,-10 2-1,-4-3 1,-9-1-5,-8 1 7,-3 1-4,-8 3 4,0 3 0,-4 3-2,1 6 1,2 2-2,6 6-2,5-3-13,16-5-13,-8 15-30,8-15-37,27 6-1,-5-14-1</inkml:trace>
          <inkml:trace contextRef="#ctx0" brushRef="#br0" timeOffset="39072.0671">1978 804 95,'-26'0'95,"12"4"1,14-4-31,0 0-19,22-5-3,7-4-14,12 5-5,4-6-6,9 5-5,2 0-11,1-1-2,4 4-10,-4-6-12,1 6-26,-10-3-48,-4 0-9,-3-1-3,-9-2 4</inkml:trace>
          <inkml:trace contextRef="#ctx0" brushRef="#br0" timeOffset="38516.4657">1952 818 63,'-3'26'85,"-5"-3"2,7 2 0,2 0-60,0-6 2,6 0-4,-3-7-1,-4-12-4,9 13-1,-9-13-2,0 0-2,0 0-4,3-23-1,-3 11-5,0-2-1,0-5-1,3 4-1,0 0-1,3 3-1,2-2 1,-8 14-4,20-17-1,-6 14-7,-2 1-4,6 3-14,-4-2-17,5 1-38,1 0-19,-3-10 2,3 6 0</inkml:trace>
          <inkml:trace contextRef="#ctx0" brushRef="#br0" timeOffset="38838.0164">2284 646 65,'-18'18'95,"13"-3"2,-3 0 2,-3 3-57,10 9-2,-2 0-5,6 6-10,-3-2-3,4 2-8,-2-3-1,2 0-6,-1-5-2,0-1-2,1-8-1,0-4-4,-4-12-7,11 12-8,1-11-13,-12-1-22,20-14-36,-8 2-19,-2-4-1,-4-2 3</inkml:trace>
        </inkml:traceGroup>
        <inkml:traceGroup>
          <inkml:annotationXML>
            <emma:emma xmlns:emma="http://www.w3.org/2003/04/emma" version="1.0">
              <emma:interpretation id="{86A2BBEB-58FF-43E9-8E59-5D3E5E0AE066}" emma:medium="tactile" emma:mode="ink">
                <msink:context xmlns:msink="http://schemas.microsoft.com/ink/2010/main" type="inkWord" rotatedBoundingBox="17146,13603 18222,13654 18202,14066 17127,14015"/>
              </emma:interpretation>
              <emma:one-of disjunction-type="recognition" id="oneOf6">
                <emma:interpretation id="interp26" emma:lang="en-US" emma:confidence="0">
                  <emma:literal>out</emma:literal>
                </emma:interpretation>
                <emma:interpretation id="interp27" emma:lang="en-US" emma:confidence="0">
                  <emma:literal>at</emma:literal>
                </emma:interpretation>
                <emma:interpretation id="interp28" emma:lang="en-US" emma:confidence="0">
                  <emma:literal>cut</emma:literal>
                </emma:interpretation>
                <emma:interpretation id="interp29" emma:lang="en-US" emma:confidence="0">
                  <emma:literal>act</emma:literal>
                </emma:interpretation>
                <emma:interpretation id="interp30" emma:lang="en-US" emma:confidence="0">
                  <emma:literal>cot</emma:literal>
                </emma:interpretation>
              </emma:one-of>
            </emma:emma>
          </inkml:annotationXML>
          <inkml:trace contextRef="#ctx0" brushRef="#br0" timeOffset="39537.374">2978 830 1,'-13'-8'72,"-3"4"16,-1 5 4,-9 0-41,-4-1-2,3 6-2,-6-1-12,2 8-3,-3-3-4,6 6-6,-2-3-3,12 5-5,0-3-3,8 5-2,3-5 0,7 1-3,4-3 0,5 0-2,3-1 0,6-2 0,-1-2-3,4-2 1,3-2-4,0-2-2,3-2-6,-2-6-7,5 2-17,-8-6-16,9 0-39,-2-2-24,-4-2-1,-1-1 3</inkml:trace>
          <inkml:trace contextRef="#ctx0" brushRef="#br0" timeOffset="39890.5031">3021 884 62,'-15'15'97,"-2"-5"0,4 6 6,6 4-64,-2-5 3,10 4-7,0-5-7,10 4-6,0-6-5,7 0-3,5-6-5,4 0-1,-1-6-2,2-3-2,-1-4-2,-2-2-2,-3-4-2,-5-2 0,-4-2-2,-6-3-4,-1 0-3,-4-7-2,-1 4-8,-4-4-4,5 7-10,-5-6-13,8 8-36,2 0-18,0 0 2,5 8 0</inkml:trace>
          <inkml:trace contextRef="#ctx0" brushRef="#br0" timeOffset="40435.3325">3032 826 110,'-12'2'109,"12"-2"0,0 0 3,25 0-69,11 3-1,7-11-13,11 7-6,3-7-13,5 4-1,0-6-12,0 2-3,-2 3-12,-9-6-8,-1 6-18,-10-7-42,-2 3-23,-2-1-8,-4 1 7</inkml:trace>
          <inkml:trace contextRef="#ctx0" brushRef="#br0" timeOffset="40188.074">3365 650 121,'-11'16'102,"6"5"1,-1 3-25,2 0-33,10 8-4,-2-5-9,6 3-8,-3-3-3,5 1-7,-3-4-1,2 0-9,-4-7 0,1-4-3,-4 1-3,-4-14-6,8 16-8,-8-16-12,0 0-15,0 0-32,16-3-40,-16 3 3,9-17-2</inkml:trace>
        </inkml:traceGroup>
        <inkml:traceGroup>
          <inkml:annotationXML>
            <emma:emma xmlns:emma="http://www.w3.org/2003/04/emma" version="1.0">
              <emma:interpretation id="{42764BEE-52B6-4A9B-9E7C-201891988FF8}" emma:medium="tactile" emma:mode="ink">
                <msink:context xmlns:msink="http://schemas.microsoft.com/ink/2010/main" type="inkWord" rotatedBoundingBox="18459,13656 20503,13753 20472,14417 18428,14321"/>
              </emma:interpretation>
              <emma:one-of disjunction-type="recognition" id="oneOf7">
                <emma:interpretation id="interp31" emma:lang="en-US" emma:confidence="1">
                  <emma:literal>edges</emma:literal>
                </emma:interpretation>
                <emma:interpretation id="interp32" emma:lang="en-US" emma:confidence="0">
                  <emma:literal>edgers</emma:literal>
                </emma:interpretation>
                <emma:interpretation id="interp33" emma:lang="en-US" emma:confidence="0">
                  <emma:literal>edge</emma:literal>
                </emma:interpretation>
                <emma:interpretation id="interp34" emma:lang="en-US" emma:confidence="0">
                  <emma:literal>cadges</emma:literal>
                </emma:interpretation>
                <emma:interpretation id="interp35" emma:lang="en-US" emma:confidence="0">
                  <emma:literal>•Edges</emma:literal>
                </emma:interpretation>
              </emma:one-of>
            </emma:emma>
          </inkml:annotationXML>
          <inkml:trace contextRef="#ctx0" brushRef="#br0" timeOffset="40958.9561">4000 995 82,'28'6'93,"-9"-8"-1,6-1 0,1-2-70,2-5-3,4 4-2,-2-5-8,-4 0-6,-3 1-1,-4-5-2,-5 3-2,-6-4-2,-6 4-1,-6-4 1,4 16-1,-28-22 1,4 14 2,-3 5 3,-6 2 3,-2 5 3,-1 1 4,3 8 2,1-2 4,7 7 1,1-4 1,10 6-2,5-4-1,9 4 0,4-4-4,11 0-1,2-2-3,7 0-3,4-2-2,4-3-3,2-2-6,2-3-7,6-2-15,-5-6-14,7 2-35,-4-6-30,-1-4-6,-1 0 6</inkml:trace>
          <inkml:trace contextRef="#ctx0" brushRef="#br0" timeOffset="41453.4158">4574 903 50,'0'0'92,"-25"2"1,7 1 5,0 0-58,-9-3-4,8 6 2,-9 0-11,3 3-1,-3 0-4,4 3-3,0 0-4,7 4-3,4-2-3,6 0 0,7-2-2,0-12-3,20 20 0,-1-13-3,3-3-2,5-3-1,1-3-2,0-5-5,1-1-1,-4-7-3,3-1-2,-8-4-3,3-1-1,-8-8-1,2-1-6,-6-5 4,-2 1-2,-4 0 8,1 3 0,-5 2 7,-2 6 5,-2 8 9,3 15 12,-19-4 5,3 12 1,3 10 3,-3 3 3,4 8-6,-1-2 1,7 4-9,4-2-1,7-1-7,3-3 0,8-1-10,3-7-7,-1-6-10,12 2-16,-9-10-26,11 0-50,-2-2 1,1-5-1,1 0 3</inkml:trace>
          <inkml:trace contextRef="#ctx0" brushRef="#br0" timeOffset="42024.6463">5013 901 78,'-25'-2'98,"9"2"8,-6-2-3,0-2-58,2 8-18,-4-1 3,7 5-10,-4-1-7,3 3-3,4 1-5,4 1-1,5 0-3,5-12 1,12 21-3,4-14 1,7-2-4,2-2-1,6-3-4,-1-5-2,2-2 2,-5-4-3,-2 1 1,-6-4 1,-5 1 3,-6-3 1,-8 16 6,4-17 1,-4 17 0,0 0 4,-12 6 1,10 8 3,0 4 0,6 10 4,0 0-1,8 4 3,0 2-2,7 2 2,-4-2-2,2 0-1,-4-3 0,-1 0-1,-8-6-2,-4 2 1,-9-6-1,-4 2 1,-11-7 0,-3 0-1,-5-5-2,-3-2 0,0-5-1,-1-3-2,1-3-4,2-6-3,6-3-9,-1-10-10,12 3-20,-3-14-38,13 2-42,4-5-4,9-1 2,6-1-1</inkml:trace>
          <inkml:trace contextRef="#ctx0" brushRef="#br0" timeOffset="42476.1506">5268 1003 92,'0'0'105,"0"0"6,16 8-3,-16-8-71,30-2-5,-8 0 0,7 2-13,-2-4-5,3 1-6,-2-4-6,-4 1-3,-4-2-3,-6-2 0,-14 10-3,4-22 1,-12 10-2,-8-3 1,-4 4 1,-8-2 1,-4 8 2,-4 2 3,-3 3 4,2 7 5,-3 1 4,8 9 2,0-2 2,11 7 2,1-6-1,13 6 0,4-6-4,13 1-2,4-5-5,10 0 0,7-3-6,5-3-2,6-2-7,1-7-8,8 2-14,-9-10-19,10 4-38,-6-6-35,-4-2-2,-2-2 2</inkml:trace>
          <inkml:trace contextRef="#ctx0" brushRef="#br0" timeOffset="42897.894">5938 856 66,'0'0'97,"0"0"4,-27-12 0,9 8-64,-5 7-9,-8-2 3,2 9-11,-6-8-1,3 8-7,3-5-3,5 6-5,7-5-2,17-6 0,-4 17-2,4-17 1,32 16-2,-4-6 1,5-1-1,4 2 0,1-1 2,-2 1-2,-2 1 1,-5 1 1,-5 2 2,-6 0 0,-6-1 4,-6 2 2,-4-1-2,-5 1 4,-5-3-2,-1 1 2,-6-5-4,0-1 0,-2-3-6,0-5-7,1 2-15,-4-10-29,4 0-65,-3-3-3,-2-4-4,-2-1-4</inkml:trace>
        </inkml:traceGroup>
      </inkml:traceGroup>
    </inkml:traceGroup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4:07:56.55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5D4F35C-24D8-4B32-A511-B099839D5D1B}" emma:medium="tactile" emma:mode="ink">
          <msink:context xmlns:msink="http://schemas.microsoft.com/ink/2010/main" type="writingRegion" rotatedBoundingBox="12008,8987 12329,8987 12329,9697 12008,9697"/>
        </emma:interpretation>
      </emma:emma>
    </inkml:annotationXML>
    <inkml:traceGroup>
      <inkml:annotationXML>
        <emma:emma xmlns:emma="http://www.w3.org/2003/04/emma" version="1.0">
          <emma:interpretation id="{BECA0F9C-917F-4612-9F27-CB2F27D5446D}" emma:medium="tactile" emma:mode="ink">
            <msink:context xmlns:msink="http://schemas.microsoft.com/ink/2010/main" type="paragraph" rotatedBoundingBox="12008,8987 12329,8987 12329,9697 12008,96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9F8171-44D4-4214-B6D3-B5F387F8853B}" emma:medium="tactile" emma:mode="ink">
              <msink:context xmlns:msink="http://schemas.microsoft.com/ink/2010/main" type="line" rotatedBoundingBox="12008,8987 12329,8987 12329,9697 12008,9697"/>
            </emma:interpretation>
          </emma:emma>
        </inkml:annotationXML>
        <inkml:traceGroup>
          <inkml:annotationXML>
            <emma:emma xmlns:emma="http://www.w3.org/2003/04/emma" version="1.0">
              <emma:interpretation id="{437546F1-62AF-4AEE-8883-23D203BD4EDD}" emma:medium="tactile" emma:mode="ink">
                <msink:context xmlns:msink="http://schemas.microsoft.com/ink/2010/main" type="inkWord" rotatedBoundingBox="12008,8987 12329,8987 12329,9697 12008,9697"/>
              </emma:interpretation>
              <emma:one-of disjunction-type="recognition" id="oneOf0">
                <emma:interpretation id="interp0" emma:lang="en-US" emma:confidence="1">
                  <emma:literal>h</emma:literal>
                </emma:interpretation>
                <emma:interpretation id="interp1" emma:lang="en-US" emma:confidence="0">
                  <emma:literal>n</emma:literal>
                </emma:interpretation>
                <emma:interpretation id="interp2" emma:lang="en-US" emma:confidence="0">
                  <emma:literal>k</emma:literal>
                </emma:interpretation>
                <emma:interpretation id="interp3" emma:lang="en-US" emma:confidence="0">
                  <emma:literal>N</emma:literal>
                </emma:interpretation>
                <emma:interpretation id="interp4" emma:lang="en-US" emma:confidence="0">
                  <emma:literal>hr</emma:literal>
                </emma:interpretation>
              </emma:one-of>
            </emma:emma>
          </inkml:annotationXML>
          <inkml:trace contextRef="#ctx0" brushRef="#br0">0 6 21,'0'0'27,"9"-22"-3,-9 22-1,0 0-2,0 0 1,0 0 0,0 0 1,0 0-1,0 0-2,10 29-3,-10-29 0,0 39 1,0-39-6,5 46 3,-3-25-4,3 8 2,0-2-3,0 4 3,-3-4-1,3 4-1,-3-2 0,1 3-1,-1-3-1,1-3-1,-6 6 0,11-6-4,-8-2 0,0-24-1,4 39-1,-4-39 0,5 29 0,-5-29-1,0 0 0,0 0 3,0 0-3,0 0 3,0 0-2,0 0 0,0 0-1,0 0 0,0 0-1,-22 10-1,22-10 2,0 0-2,0 0 1,0 0 0,0 0 0,0 0-1,0 0 1,-14-24 0,14 24-1,-2-27 2,2 27-2,0-34 2,0 34-3,2-36 3,-2 36-2,2-34 0,-2 34-1,8-22 0,-8 22-1,0 0 1,19-24 0,-19 24 0,0 0 0,29-7 1,-29 7 2,22 0-1,-22 0 0,24 2-1,-24-2 2,24 3-1,-24-3 0,31 2 1,-31-2-2,34 0 1,-34 0 0,32 5-1,-32-5 0,24 10 1,-24-10-1,14 21 2,-14-21 0,3 27-1,-3-27 2,-5 36-2,5-36 1,-5 37-1,5-37 1,-2 36-2,2-36 2,0 38 0,0-38 0,0 34 2,0-34 0,2 29 0,-2-29 0,-2 29 0,2-29-1,0 0-1,2 27 1,-2-27-3,0 0 2,0 0-2,0 0 2,-2 22-2,2-22-1,0 0-3,0 0-8,0 0-14,0 0-55,31 4-11,-31-4-8,0 0 2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8:19:34.824"/>
    </inkml:context>
    <inkml:brush xml:id="br0">
      <inkml:brushProperty name="width" value="0.1" units="cm"/>
      <inkml:brushProperty name="height" value="0.1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81695E0-A8AD-4539-A20C-573F40866D52}" emma:medium="tactile" emma:mode="ink">
          <msink:context xmlns:msink="http://schemas.microsoft.com/ink/2010/main" type="inkDrawing" rotatedBoundingBox="5158,5189 7012,8854 3756,10501 1902,6835" hotPoints="6970,8780 3138,9163 4722,5653" semanticType="enclosure" shapeName="EquilateralTriangle"/>
        </emma:interpretation>
      </emma:emma>
    </inkml:annotationXML>
    <inkml:trace contextRef="#ctx0" brushRef="#br0">1647 53 23,'-5'-32'28,"5"32"-4,0 0-4,-5-22-1,5 22-1,0 0 0,0 0 1,0 0 0,0 30 0,0-30 2,3 34 0,-6-11 0,3 4-4,-2 2 1,-1 4-3,-2 1-2,0 3-1,-5 3-1,1 2-1,-4 10-1,-2 7 1,-4 8-4,-6 10 2,-5 7-2,-4 10 2,-4 2 0,-1 11 0,-6-1 0,-2 5 2,0-4-1,3 1 2,-6-1 0,3 2 0,-7 4-2,0-1 2,-6-1-4,-4 3 2,-8 0-4,5-1 3,-2-1-3,5-1-3,2-10 2,10-7-3,10-12 2,10-10-2,7-15 2,5-5-3,10-15 1,1-5 1,1-5 0,1-2-1,-1-1 1,-2 4-1,-4 4 0,-4 2 0,-2 6 1,-2 0 0,-3 2-1,6 0 1,-4-3-2,6-7 3,2-2-3,3-5 2,12-25-2,-13 35 1,13-35 0,-12 27 0,12-27 1,-10 29-2,10-29 2,-12 33-1,12-33-1,-22 29 1,22-29-2,-18 25 2,18-25-1,0 0 1,-27 30-1,27-30 0,0 0 0,0 0 2,-15 24-2,15-24 2,0 0-2,0 0 1,0 0 1,0 0-1,-7 23 1,7-23-1,0 0 0,0 0 0,0 0 0,0 0-1,0 0 1,0 0 0,0 0-1,0 0 1,0 0-1,22 7 1,-22-7 0,32 3 0,-10-3 0,3 0-1,7-5 2,5-3 1,8-2 0,7-2-1,5-3 1,7-2-2,10-3 2,8 0-2,5 3 1,2 0-1,2 7-1,-2 0 1,0 5 2,0 5-1,0 0-1,3 5 2,-3 0-1,7-3 0,3 1 0,5-3 1,5-3-2,0-2 1,-3 0-1,-7-2 0,-5-3 0,-7-2 0,-3-3 1,-5-3 0,-5 1 1,3-3-2,-3-2 3,8 0-2,2 2 2,2 0-2,3 0 0,0 3 0,0 0-1,-4 4 2,-9 4-3,-7 1 2,-4 3-1,-11 0 0,-4 5 0,-6 3 0,-4 2 1,-3 2-2,-3 1 0,1-1 0,-5 0 0,-3 3 0,-5-5 0,-22-5 1,35 8-2,-35-8 3,0 0-2,0 0 2,25 5-2,-25-5-1,0 0-3,0 0-4,0 0-7,0 0-9,-13 22-15,-11-30-26,24 8-51,-65-17-4,8-15 2,-27-22-1</inkml:trace>
    <inkml:trace contextRef="#ctx0" brushRef="#br0" timeOffset="1103.5996">1405 152 59,'-20'-39'62,"20"16"-16,0 23-7,15-32-6,7 25-5,-22 7-6,47-3-2,-20 8-5,5 8 1,-4 2-2,4 7 2,-5 3-1,0 4 1,-2 3 0,5 8-1,-6 0-1,6 4-1,-3 8 0,3 2-1,0 6-1,7 7 0,2-1-1,6 6 1,2 0-2,7 4 2,3-6-2,2-1 2,3-5-1,0 3-1,-5-5-1,0 2 0,-8-2-1,-2 2-1,-5 3-1,-2 7 0,-3 1-2,-2-1 2,2 5-1,2 0 1,1-2-1,2-1 1,-2-4-1,4-3 1,1-4-1,-1-3 0,-4-6-1,-3-1 1,0-6-2,-2-2 3,-3 0-3,2 3-1,1-3 3,2-3-3,0-4 5,5-1-5,-2-6 4,2-1-5,-3-7 6,-6-8-5,-1-2 2,-8-3-1,-24-12-1,35 22 0,-35-22-1,22 23 1,-22-23-2,18 27 3,-18-27-3,15 32 2,-15-32-1,19 35 0,-19-35 0,18 32 0,-18-32 1,17 24-1,-17-24 1,0 0-1,0 0 0,17 23 1,-17-23 1,0 0-2,0 0 0,0 0 1,0 0-2,-15 27 2,15-27-2,-19 22 1,19-22 0,-25 30 0,25-30 0,-30 34-1,30-34 1,-32 25 0,32-25 1,-32 20-1,32-20 0,-35 12 0,35-12 1,-34 5-3,34-5-2,-30 5-5,30-5-11,0 0-15,-7 55-33,7-28-52,17 8-5,-7-13-5,-10-22-2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75" units="1/cm"/>
          <inkml:channelProperty channel="Y" name="resolution" value="310.22726" units="1/cm"/>
        </inkml:channelProperties>
      </inkml:inkSource>
      <inkml:timestamp xml:id="ts0" timeString="2013-08-20T04:11:38.53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41D641A-57FB-4281-9772-4EFCAB6D343B}" emma:medium="tactile" emma:mode="ink">
          <msink:context xmlns:msink="http://schemas.microsoft.com/ink/2010/main" type="inkDrawing" rotatedBoundingBox="28758,15765 29703,16871 29514,17033 28569,15927" semanticType="callout" shapeName="Other"/>
        </emma:interpretation>
      </emma:emma>
    </inkml:annotationXML>
    <inkml:trace contextRef="#ctx0" brushRef="#br0">0 0,'0'0,"0"0,0 0,0 0,0 0,0 0,0 0,0 0,0 0,0 0,291 202,-194-77,0-39,-70-32,15-15,-42-31,14 8,-14-1,0 1,0 7,27-15,-27 7,0 1,14-8,-14 7,14-7,0 0,0 0,-14 0,14-8,27 15,-13-15,0 24,27-17,-27 1,-14 0,-14 0,27-1,-13 1,0-8,-14 8,14 0,-14-8,14 23,-14-7,0-8,0-8,0 7,0 25,0-25,13 17,-13-9,0 16,0-23,0 0,0 0,0-8,0 8,0-8,0 0,0 0,0 7,0-7,0 0,0 0,0 8,0-8,0 0,0 8,0 0,0 0,0 7,0-15,0 16,0-1,0-7,0 0,0 0,0-8,0 7,0-7,0 0,0 0,0 0,0 8,-27 0,13 0,14 0,-14-1,14-7</inkml:trace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4:11:43.77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3A62CB4-8469-4317-883D-1E5982C1AD92}" emma:medium="tactile" emma:mode="ink">
          <msink:context xmlns:msink="http://schemas.microsoft.com/ink/2010/main" type="writingRegion" rotatedBoundingBox="6134,14509 7605,14689 7384,16492 5913,16312"/>
        </emma:interpretation>
      </emma:emma>
    </inkml:annotationXML>
    <inkml:traceGroup>
      <inkml:annotationXML>
        <emma:emma xmlns:emma="http://www.w3.org/2003/04/emma" version="1.0">
          <emma:interpretation id="{4462DBB5-B002-424B-B9E9-2238806C7B87}" emma:medium="tactile" emma:mode="ink">
            <msink:context xmlns:msink="http://schemas.microsoft.com/ink/2010/main" type="paragraph" rotatedBoundingBox="6134,14509 7605,14689 7534,15273 6062,150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1069FE-EBCF-430B-AE95-615383C4E966}" emma:medium="tactile" emma:mode="ink">
              <msink:context xmlns:msink="http://schemas.microsoft.com/ink/2010/main" type="line" rotatedBoundingBox="6134,14509 7605,14689 7534,15273 6062,15093"/>
            </emma:interpretation>
          </emma:emma>
        </inkml:annotationXML>
        <inkml:traceGroup>
          <inkml:annotationXML>
            <emma:emma xmlns:emma="http://www.w3.org/2003/04/emma" version="1.0">
              <emma:interpretation id="{734305F8-C7AE-4F3B-880D-98860E7B34BE}" emma:medium="tactile" emma:mode="ink">
                <msink:context xmlns:msink="http://schemas.microsoft.com/ink/2010/main" type="inkWord" rotatedBoundingBox="6134,14509 7605,14689 7534,15273 6062,15093"/>
              </emma:interpretation>
              <emma:one-of disjunction-type="recognition" id="oneOf0">
                <emma:interpretation id="interp0" emma:lang="en-US" emma:confidence="1">
                  <emma:literal>new</emma:literal>
                </emma:interpretation>
                <emma:interpretation id="interp1" emma:lang="en-US" emma:confidence="0">
                  <emma:literal>neo</emma:literal>
                </emma:interpretation>
                <emma:interpretation id="interp2" emma:lang="en-US" emma:confidence="0">
                  <emma:literal>New</emma:literal>
                </emma:interpretation>
                <emma:interpretation id="interp3" emma:lang="en-US" emma:confidence="0">
                  <emma:literal>now</emma:literal>
                </emma:interpretation>
                <emma:interpretation id="interp4" emma:lang="en-US" emma:confidence="0">
                  <emma:literal>mew</emma:literal>
                </emma:interpretation>
              </emma:one-of>
            </emma:emma>
          </inkml:annotationXML>
          <inkml:trace contextRef="#ctx0" brushRef="#br0">59 138 8,'0'0'15,"-2"-19"-1,2 19 0,0-16 5,0 16 0,0 0 6,-1-16 1,1 16 5,0 0-2,0 0 3,0 0-3,0 0-1,-18 0-4,18 0-2,-6 20-1,6-20-5,-5 31 1,5-10-7,-4 1 6,2 3-6,-1 0 4,3 4-4,-6-5 1,5 7-1,-3-4 0,2 0 1,-2 0-4,4-2 1,-1-1-2,1-4-1,0-4-1,0-16-2,0 0 1,0 0-1,0 0 0,5-20-1,-5-9 2,2-2-2,0-5 1,-2-4 2,0-1-5,2 3 4,1 2-4,1 3 4,-1 4-5,3 4 5,-1 2-6,4 3 4,0 3-1,-9 17 0,24-25-1,-24 25 2,29-20-2,-13 13 1,2 2 0,0 1 0,0 2 1,-2 4-1,1 2 2,-17-4-1,29 16 1,-29-16 1,21 27-1,-12-9 3,-2 0-2,3 6 2,-5 1 1,2 0-5,0 1 7,-1 1-8,1-2 6,-3 0-6,3 0 6,-5-1-7,-2-1 3,0 1 1,-8-2-2,7-2 1,-5-2-2,4-2 0,2-16-2,-7 22-5,7-22-7,0 0-15,0 0-23,0 0-54,27-28-6,-16 3 1,5 3-4</inkml:trace>
          <inkml:trace contextRef="#ctx0" brushRef="#br0" timeOffset="698.159">500 363 1,'0'0'60,"-3"20"19,3-20-1,0 0-35,0 0-17,0 0-1,27-7-8,-27 7-6,27-25-4,-13 7-2,1 1-2,-3-6 0,-3 1 2,-1-3-2,-5 0 4,-3-2-4,-2 3 5,-5 1-5,-2 1 6,-2 4-5,11 18 2,-25-22-1,25 22 1,-25-5-1,25 5 0,-24 14 1,24-14 0,-20 29 5,11-9-2,0 0 4,2 7-5,0-4 6,5 6-4,-3-3 4,8 1-5,-3-2 1,7 0-2,-1-1 1,5-3-1,-1 1-1,5-2 0,-2 0-2,3 0 0,0-4-1,2 2-1,0-5-1,2-2 0,0-2-1,3-4-1,1-5-2,1-4-3,1-1-4,-5-11-7,8 1-12,-13-12-20,13 6-47,-12-14-14,1 3-4,-9-6 4</inkml:trace>
          <inkml:trace contextRef="#ctx0" brushRef="#br0" timeOffset="1450.0361">975 40 50,'-21'22'91,"10"-4"0,2 3-2,2-3-53,5 15-13,0-4 6,7 9-9,-3-4 1,7 6-6,-5-8 3,7 3-2,-6-5 0,4 3 0,-2-8-3,6 1-1,-4-7-3,5-2-3,-14-17-1,29 18-1,-12-20-1,-1-5-2,2-10 0,-2-4 0,-3-6 0,-1-6-1,-2-1 2,-3 0-3,-4 3 3,-3 4-1,-3 5-1,3 22 1,-7-20-1,7 20 2,0 0-2,-15 24 2,13-4-2,4 5 2,0 2-1,5 2 0,4 0 0,0 0 0,5-2-1,0-2 0,2-1 0,4-5 1,-2-1 0,3-3 1,1-4 1,1-4 0,-1-5-1,-1-2 0,-1-7 0,0-6 0,-3-5-1,-4-2 0,-2-4-1,-4-4 0,0-5 2,-4-1-2,-1-4 0,-3-2 3,-4-2-4,-3 1 4,-3 3-3,-3 2 3,-5 5-4,-4 4 4,-3 5-6,-1 6-1,1 7-7,-3 0-6,11 7-14,-9-9-24,25 11-56,-20-3-3,20 3 0,0 0-4</inkml:trace>
        </inkml:traceGroup>
      </inkml:traceGroup>
    </inkml:traceGroup>
    <inkml:traceGroup>
      <inkml:annotationXML>
        <emma:emma xmlns:emma="http://www.w3.org/2003/04/emma" version="1.0">
          <emma:interpretation id="{B8454C04-9D3D-4ACB-8613-64ACAE3951F8}" emma:medium="tactile" emma:mode="ink">
            <msink:context xmlns:msink="http://schemas.microsoft.com/ink/2010/main" type="paragraph" rotatedBoundingBox="6149,16331 6465,15745 6864,15961 6547,165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5993F21-8D75-4E57-9760-DD5B0F0EC650}" emma:medium="tactile" emma:mode="ink">
              <msink:context xmlns:msink="http://schemas.microsoft.com/ink/2010/main" type="line" rotatedBoundingBox="6149,16331 6465,15745 6864,15961 6547,16547"/>
            </emma:interpretation>
          </emma:emma>
        </inkml:annotationXML>
        <inkml:traceGroup>
          <inkml:annotationXML>
            <emma:emma xmlns:emma="http://www.w3.org/2003/04/emma" version="1.0">
              <emma:interpretation id="{6966E91F-72F3-4912-A2A7-F2D22398A632}" emma:medium="tactile" emma:mode="ink">
                <msink:context xmlns:msink="http://schemas.microsoft.com/ink/2010/main" type="inkWord" rotatedBoundingBox="6149,16331 6465,15745 6864,15961 6547,16547"/>
              </emma:interpretation>
              <emma:one-of disjunction-type="recognition" id="oneOf1">
                <emma:interpretation id="interp5" emma:lang="en-US" emma:confidence="1">
                  <emma:literal>^</emma:literal>
                </emma:interpretation>
                <emma:interpretation id="interp6" emma:lang="en-US" emma:confidence="0">
                  <emma:literal>n</emma:literal>
                </emma:interpretation>
                <emma:interpretation id="interp7" emma:lang="en-US" emma:confidence="0">
                  <emma:literal>r</emma:literal>
                </emma:interpretation>
                <emma:interpretation id="interp8" emma:lang="en-US" emma:confidence="0">
                  <emma:literal>a</emma:literal>
                </emma:interpretation>
                <emma:interpretation id="interp9" emma:lang="en-US" emma:confidence="0">
                  <emma:literal>#</emma:literal>
                </emma:interpretation>
              </emma:one-of>
            </emma:emma>
          </inkml:annotationXML>
          <inkml:trace contextRef="#ctx0" brushRef="#br0" timeOffset="3691.2271">90 1729 44,'0'0'88,"0"0"-3,0 0 1,0 0-57,-2-20 2,2 20-4,24-16-4,-8 5-5,-3-7-1,3 6-3,-3-7 1,1 1-3,-3-7 0,1 2-2,-1-6-2,2 2 0,-2-6 0,0 1-1,-1-8 0,3 4 7,-2-2-17,2 2 15,1 3-14,1 2 12,1 2-15,-2 6 9,1 5-10,-15 18 1,27-16 6,-27 16 0,20 5 0,-20-5 1,10 31 7,-4-8-9,-1 3 11,3 4-10,-3-4 10,4 2-16,-2 3 14,4 0-15,0 3 6,2-1 2,-3 1-1,1 2-1,0-1 0,0-7 0,0 1-1,-2-7-4,5-4-12,-14-18-25,24 9-68,-24-9-3,16-14-9,-16-3-4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8:19:31.777"/>
    </inkml:context>
    <inkml:brush xml:id="br0">
      <inkml:brushProperty name="width" value="0.1" units="cm"/>
      <inkml:brushProperty name="height" value="0.1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B8B77E0-2752-47D4-A095-289A0E4D50AD}" emma:medium="tactile" emma:mode="ink">
          <msink:context xmlns:msink="http://schemas.microsoft.com/ink/2010/main" type="writingRegion" rotatedBoundingBox="3084,2333 17783,2333 17783,7515 3084,7515"/>
        </emma:interpretation>
      </emma:emma>
    </inkml:annotationXML>
    <inkml:traceGroup>
      <inkml:annotationXML>
        <emma:emma xmlns:emma="http://www.w3.org/2003/04/emma" version="1.0">
          <emma:interpretation id="{55C5FF05-02D9-4F44-8E2A-6E1FABAAE890}" emma:medium="tactile" emma:mode="ink">
            <msink:context xmlns:msink="http://schemas.microsoft.com/ink/2010/main" type="paragraph" rotatedBoundingBox="3084,2333 17783,2333 17783,7515 3084,75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2C3551-48D0-4215-8A6D-C846FB16E429}" emma:medium="tactile" emma:mode="ink">
              <msink:context xmlns:msink="http://schemas.microsoft.com/ink/2010/main" type="line" rotatedBoundingBox="3084,2333 17783,2333 17783,5725 3084,5725"/>
            </emma:interpretation>
          </emma:emma>
        </inkml:annotationXML>
        <inkml:traceGroup>
          <inkml:annotationXML>
            <emma:emma xmlns:emma="http://www.w3.org/2003/04/emma" version="1.0">
              <emma:interpretation id="{070F34C5-CED2-4A5C-AC8C-1C4A6AD5B5EB}" emma:medium="tactile" emma:mode="ink">
                <msink:context xmlns:msink="http://schemas.microsoft.com/ink/2010/main" type="inkWord" rotatedBoundingBox="5817,1427 7332,4972 4498,6183 2983,2638"/>
              </emma:interpretation>
              <emma:one-of disjunction-type="recognition" id="oneOf0">
                <emma:interpretation id="interp0" emma:lang="en-US" emma:confidence="0">
                  <emma:literal>q</emma:literal>
                </emma:interpretation>
                <emma:interpretation id="interp1" emma:lang="en-US" emma:confidence="0">
                  <emma:literal>Q</emma:literal>
                </emma:interpretation>
                <emma:interpretation id="interp2" emma:lang="en-US" emma:confidence="0">
                  <emma:literal>?</emma:literal>
                </emma:interpretation>
                <emma:interpretation id="interp3" emma:lang="en-US" emma:confidence="0">
                  <emma:literal>9</emma:literal>
                </emma:interpretation>
                <emma:interpretation id="interp4" emma:lang="en-US" emma:confidence="0">
                  <emma:literal>7</emma:literal>
                </emma:interpretation>
              </emma:one-of>
            </emma:emma>
          </inkml:annotationXML>
          <inkml:trace contextRef="#ctx0" brushRef="#br0">566-2766 1,'-34'-38'0,"9"6"57,-5-7 7,5 7-33,13 7-2,0 3-5,12 22-6,-13-23-2,13 23 0,0 0-4,0 0 1,0 0-2,0 0 2,0 0-1,0 0 1,-22 20-1,22-20-1,-2 22 0,2-22 3,-3 33 2,8-9-4,-2 1 2,2 10-2,2-1 1,3 8-3,2-2 1,3 2-5,2 0-1,6 5 0,-4-7-1,6 4 2,0 1-2,5 2 1,-1 5-2,3 4 1,5 4-1,1 4-1,1 8 0,3-3 1,0 0-1,5 3 3,-5-5-3,3-3 4,-3-4 0,2-4 0,-4-4 0,-3 3 0,-5-3 0,0 5-2,-4 0-1,-1 4-1,-2 1-3,-1 5 3,3 2-2,-2-2 1,2 0-1,1-5 1,-1-5 1,3-8-1,-6-2 0,1-7 1,-3-6-1,1-2 0,-4-4 0,-1 1 0,1-2-2,-4 1 2,3-1-1,-4 0 1,1-2-1,-2 0 1,-1-3 0,-12-22 0,20 37 1,-20-37-1,17 27 0,-17-27 0,15 22 1,-15-22-1,12 25 0,-12-25 0,10 30-1,-10-30 2,13 39 2,-13-39-2,12 40 1,-7-18-4,-5-22 3,12 37-4,-12-37 5,10 30-6,-10-30 3,10 22-3,-10-22 3,0 0 0,15 32 1,-15-32-1,12 25 1,-12-25-1,10 27 0,-10-27 1,12 23-1,-12-23 2,0 0 0,0 0 0,0 0 2,0 0 1,0 0-2,0 0 1,0 0 0,0 0-1,0 0 0,0 0-1,0 0-1,0 0-1,0 0 2,25-15-1,-25 15 0,0 0 0,10-27 1,-10 27-1,10-28 1,0 4 2,-3-4-6,6-1 6,6-8-6,6-8 5,7-2-5,5-5 4,6-5-5,1 5 2,3-5 2,-2-2-3,-1 0 4,-4-3-3,-8 0 2,-3-2-2,-4-3 3,0-2-2,0-6 2,-1 1-2,1-5 2,0 0-1,0 0-4,-1 2 3,-1 3-3,-1 7 2,0 5-3,-5 8 2,-2 2 0,-2 7-1,-3 1 4,2 4-3,0 1 4,1-3-2,1-3 1,4-4 0,-1-3 0,0 0 0,1 0 0,2 2 0,-3 6-1,-2 4 1,-3 1 0,-2 7-1,0 2 1,0-2-1,0 2 0,0-5 0,2-2 3,-2-2-3,5-3 2,-3-3-3,3 3 3,-3 3 0,1 1-6,-4 4 6,-1 2-6,-1 7 2,-2 3-3,-5 22 3,5-35-3,-5 35 2,5-37 3,-5 37-5,3-35 5,-3 35 1,5-42-1,-5 42 0,2-39 0,-2 39 0,5-35 1,-5 35-1,0-22 1,0 22-2,0 0 1,0 0-1,0 0 0,0 0 1,0 0-1,0 0 0,0 0 0,0 0 2,0 0-2,0 0 1,0 0 0,0 0 0,0 0 0,0 0 0,0 0 1,0 0-1,0 0 0,-22-13 0,22 13 0,-25 0 0,25 0-1,-37 5 1,15-2-1,-3-1 1,-7 3-1,-3 0 1,-4 0-2,-8 0 3,-8 5-2,-4-3 1,-10 3-1,-11 3 0,-6-1 1,-11 0-1,-2 1 0,-4 2 1,-1-3 0,0-2-1,5 2 1,0-4-1,7-1 1,6-2-1,4 3 2,3-4-2,2 4 0,1-1 0,1 1 0,6 2 1,2-3-1,6 0 1,6-2-1,6-2 1,4-1 0,6-4-1,6-3 2,1-2-1,3 2 1,-1-5-1,-2 2 0,0-4-1,-6 2 2,4 3-1,-3-3-1,0 2 1,2-2-1,0 5 1,3 0 0,3 3-1,4 0 0,3-1-1,22 3-3,-35 5-3,35-5-5,-35 20-8,16 14-6,-19-1-19,4 31-33,-16 3-32,-2 22 0,-9 5-4</inkml:trace>
          <inkml:trace contextRef="#ctx0" brushRef="#br0" timeOffset="1338.8634">2137-157 54,'0'0'41,"-5"-27"-4,5 27 1,0 0-6,0 0-2,0 0-5,22-3-3,-22 3-3,30 28-2,-5-4-3,-8-1-1,10 4-3,-2-5-1,0 8-1,-3-3 1,3 8-2,-6-6 0,4 6 2,-4 0-2,1-3 1,-2 0-1,-4-7 1,-14-25 1,25 37 1,-25-37 1,0 0-2,25-10 0,-25 10-1,5-45-1,-3 16-2,-2-8-1,0-1-3,0-4-1,3-5 3,2 0-7,-3 0 6,6 3-6,-3 2 4,4 0-7,1-3 2,3 6-6,-6 2-6,5 9-3,-2-4-14,-10 32-20,33-37-39,-33 37 2,24-10-6,-24 10 26</inkml:trace>
        </inkml:traceGroup>
        <inkml:traceGroup>
          <inkml:annotationXML>
            <emma:emma xmlns:emma="http://www.w3.org/2003/04/emma" version="1.0">
              <emma:interpretation id="{ABF5BD3B-F580-4BC1-932B-21FA9C03B07E}" emma:medium="tactile" emma:mode="ink">
                <msink:context xmlns:msink="http://schemas.microsoft.com/ink/2010/main" type="inkWord" rotatedBoundingBox="14096,4207 17804,4453 17706,5932 13998,5687"/>
              </emma:interpretation>
              <emma:one-of disjunction-type="recognition" id="oneOf1">
                <emma:interpretation id="interp5" emma:lang="en-US" emma:confidence="0">
                  <emma:literal>*s</emma:literal>
                </emma:interpretation>
                <emma:interpretation id="interp6" emma:lang="en-US" emma:confidence="0">
                  <emma:literal>*o</emma:literal>
                </emma:interpretation>
                <emma:interpretation id="interp7" emma:lang="en-US" emma:confidence="0">
                  <emma:literal>they</emma:literal>
                </emma:interpretation>
                <emma:interpretation id="interp8" emma:lang="en-US" emma:confidence="0">
                  <emma:literal>*r.</emma:literal>
                </emma:interpretation>
                <emma:interpretation id="interp9" emma:lang="en-US" emma:confidence="0">
                  <emma:literal>try</emma:literal>
                </emma:interpretation>
              </emma:one-of>
            </emma:emma>
          </inkml:annotationXML>
          <inkml:trace contextRef="#ctx0" brushRef="#br0" timeOffset="34243.9785">11348 26 1,'-7'27'35,"7"-27"15,0 0 2,0 0-28,0 0-1,0 0-5,0 0-3,0 0 0,0 0-2,22 20 1,-22-20 3,0 0 2,0 0 2,0 0-1,0 0 0,0 0 0,0 0-1,0 0-2,-5-30-1,5 30-3,0 0-1,-5-27-3,5 27 0,0 0-1,-7-24-1,7 24-1,0 0 0,-10-28 0,10 28 0,-8-39 1,3 14-5,3-7 6,-6 0-8,1-5 6,-3-5-5,0-3 3,-5-2-3,-2 2 3,-3-2 1,-2 1 0,0-4 2,-1 1-1,1-1 2,2 1-2,1-1 1,4 3-1,-3 3 0,9 7-1,-1-1 0,0 9-1,2 2 0,3 4 1,5 23-1,-7-29-1,7 29 0,0 0 0,0 0-2,0 0 1,0 0-1,0 0 0,-17 22 0,17 8-1,0 7 1,5 7 1,0 8-1,2 5 2,3 2-2,0 8 3,2-3-3,3 1 3,2-1-2,3 8 1,0-3 3,0 0-3,-1 1 3,4-6-4,-3-5 4,-1-4-3,-6-11 2,2-9-2,-3-13-1,-12-22 1,22 10 0,-22-10-1,25-37 0,-15 5 0,2-15-4,-2-10 4,-5-5-5,-3-7 2,-6-5-3,-11-6 3,-5-6-4,-10-6 3,-2-2 2,-5 0-4,0 0 3,0 0-1,2 8 2,5 7-2,6 12 3,4 12-3,5 18 2,5 10-1,10 27 1,-15-25-2,15 25 1,0 0 1,-5 25-1,5-25 1,0 42-2,0-20 2,0 3-1,0-25 1,0 40 1,0-40-2,0 27 1,0-27 0,0 0 0,0 0-1,0 0 1,0 0 0,0 0-1,25 20 2,-25-20-2,37 7 2,-7 3-1,7 0-1,5 0 1,5 2 0,3 1-1,4-4 1,3 1 0,2-5 0,-2-2 1,5-3 0,0-5-1,0-3 0,2 1 2,-5-5-2,-2-1 1,-2 3-2,-6 0 2,-4 3-1,-8 5 1,-5-1-2,-5 6 0,-5-1 1,-22-2 0,30 15 0,-30-15 0,0 0-1,15 27 1,-15-27 0,-5 25 1,5-25-1,-12 32 1,12-32-1,-20 42 1,10-17-1,-3 7 1,1 0 0,-3 3-1,0-1 2,1 1-2,-1 0 2,-3-1-1,4-2 0,-6 1 0,2 1 1,-1-4-2,-4 0 2,4-1-2,-6-2 1,-2 3 0,-1 0 0,-1-3-1,2 3 1,-6 7 4,4 2-7,-6-2 7,5 3-6,-2 2 4,0-2-4,0-1 4,2 1-4,1-13-1,1 0 3,4-7-2,-1-3 2,25-17-1,-40 20 1,40-20-1,-29 5 1,29-5 0,-25 3 0,25-3 0,0 0-1,-27 7 1,27-7-1,0 0 0,-27 17-1,27-17 0,0 0 0,-25 20 0,25-20 1,0 0-1,0 0 0,-18 25 0,18-25-3,0 0-5,0 0-9,38 29-16,-38-29-21,56 13-33,-21-8-25,10 5-1,-8-8 2,7 1 4</inkml:trace>
          <inkml:trace contextRef="#ctx0" brushRef="#br0" timeOffset="36619.0221">13599-419 77,'2'-32'80,"-2"32"-1,0 0 4,3-22-42,-3 22-1,0 0-10,20 34-4,-20-34-3,12 45-2,-7-21-1,5 9-2,-5 1 2,7 6-7,-4-3 3,6 5-7,-4-3 5,3 6-7,-1-5 3,0-1-5,-2-9 0,0-3-1,-2-5-1,-8-22 0,0 0 0,0 0 0,0 0 0,22-22 0,-20-8 0,-2-14-1,-2-8-4,-3-5 2,-7-7-4,-6-1 4,-6-1-4,-4-1 2,-4 3-2,0 9 3,0 8 1,2 3 0,5 11 1,6 9 0,19 24-1,-23-28 1,23 28-1,0 0 2,0 0 0,0 0 0,13 35 0,-13-35 0,32 37 1,-10-15-1,5-4 1,8-3 0,5-5 0,14-3-1,5-10 0,13-4-1,7-5 0,8-6 0,7-1-1,2-4 0,1 4-1,-8 1 1,-13 1 0,-9 7 0,-15 3 1,-12 2-2,-13 7 1,-27-2-1,0 0 2,12 27-2,-12-27 1,-22 40-1,5-13 1,-6 3 0,-4 2 0,0 3 1,-3 2-3,-4 0 3,-8 2-2,0 1 3,-3 2 2,-4 5-2,-3 0 2,-5 0-4,2 0 5,-4-5-5,2 0 6,3 0-5,4-5 1,6-7-2,7-5 1,5-1 1,4-6-1,28-18 1,-29 32-2,29-32 1,0 0-2,-20 29 3,20-29-3,0 0 1,-10 25 1,10-25-1,0 0 1,0 0 0,-5 22 1,5-22-2,0 0 2,0 0 0,0 0-3,12-22-4,-12 22-4,0 0-11,23-22-15,-23 22-22,0 0-57,24-10-2,-24 10-3,0 0 1</inkml:trace>
        </inkml:traceGroup>
      </inkml:traceGroup>
      <inkml:traceGroup>
        <inkml:annotationXML>
          <emma:emma xmlns:emma="http://www.w3.org/2003/04/emma" version="1.0">
            <emma:interpretation id="{535D0108-1CCE-410C-A74D-30E6513402DE}" emma:medium="tactile" emma:mode="ink">
              <msink:context xmlns:msink="http://schemas.microsoft.com/ink/2010/main" type="line" rotatedBoundingBox="11795,3820 11939,7450 9046,7565 8902,3935"/>
            </emma:interpretation>
          </emma:emma>
        </inkml:annotationXML>
        <inkml:traceGroup>
          <inkml:annotationXML>
            <emma:emma xmlns:emma="http://www.w3.org/2003/04/emma" version="1.0">
              <emma:interpretation id="{48C65145-E9D3-4010-AB8F-AEA4571B6316}" emma:medium="tactile" emma:mode="ink">
                <msink:context xmlns:msink="http://schemas.microsoft.com/ink/2010/main" type="inkWord" rotatedBoundingBox="11795,3820 11939,7450 9046,7565 8902,3935"/>
              </emma:interpretation>
              <emma:one-of disjunction-type="recognition" id="oneOf2">
                <emma:interpretation id="interp10" emma:lang="en-US" emma:confidence="0">
                  <emma:literal>fog</emma:literal>
                </emma:interpretation>
                <emma:interpretation id="interp11" emma:lang="en-US" emma:confidence="0">
                  <emma:literal>fog,</emma:literal>
                </emma:interpretation>
                <emma:interpretation id="interp12" emma:lang="en-US" emma:confidence="0">
                  <emma:literal>ors"</emma:literal>
                </emma:interpretation>
                <emma:interpretation id="interp13" emma:lang="en-US" emma:confidence="0">
                  <emma:literal>tog,</emma:literal>
                </emma:interpretation>
                <emma:interpretation id="interp14" emma:lang="en-US" emma:confidence="0">
                  <emma:literal>ons"</emma:literal>
                </emma:interpretation>
              </emma:one-of>
            </emma:emma>
          </inkml:annotationXML>
          <inkml:trace contextRef="#ctx0" brushRef="#br0" timeOffset="30518.6205">7593 316 29,'0'0'64,"10"-28"2,-10 28-20,0 0-1,0 0-4,0 0-5,-25 30-4,25-30-3,-22 49-4,5-16-3,9 6-3,-6 6-3,4 2-2,-5 0-2,0 7-1,-2-2-2,-3 2 2,-2-2-2,-3 0 1,-5-2-2,3 2 1,0-3-2,0 1 0,-1 4-1,4 3-2,-1-3-1,5 8 1,-5 0-1,3 2-1,0 1 3,0-1-3,-1-10 2,1-4 0,2-3-1,1-7 0,-1-8 0,5-8 1,0 1-3,3-3 1,12-22-2,-18 40 2,18-40 0,-17 25 2,17-25 0,0 0 2,0 0 0,0 0 0,-7-23 0,12-9-2,7-15 2,5-5-4,6-12 1,4-5-3,5-8 1,5-5-3,0 3 0,3-2-1,-3 2 0,-3 2-1,-1 0 1,-4-2-1,-4 7 1,-3 3 1,-4 10 1,-4 2 1,-1 10 0,-6 5 0,1 12 0,-6 8-1,-2 22 1,8-25 0,-8 25 0,0 0-1,0 0 0,0 0 1,0 0-1,0 0 2,2-22 0,-2 22 0,0 0 0,0 0 1,7-27-1,-7 27 1,0 0-1,0 0-1,33-15 1,-33 15-1,34 12 0,-11-4 0,4 4 0,2 5 1,1 1-1,2 4 1,-2 3 0,2 2 0,0 2 0,3 9 2,2 1-1,0 3 2,3 3-1,2-1 2,2 6-3,1-1 4,2-2-2,-3 3 1,3-3 1,0 5-1,-2-5 2,2 2-2,0-2 1,0-2-3,-3-3 2,-2-3-3,0 1 0,-2-11 1,0-4-4,-8 0 3,0-3-2,-2-5 2,-3-2-3,-3 0 4,-24-15-3,38 22 1,-38-22 0,29 20-1,-29-20 1,22 20-1,-22-20 0,0 0-1,23 30 1,-23-30 0,0 0 0,10 24 0,-10-24 0,0 0 1,0 0-1,-33 23 0,11-18 1,-5 0-2,-8 2 1,-7-2 0,-5 5 0,-12-3-1,-10 6 1,-8 1-1,-12 6 1,-7 3-1,-16 4 1,-6 0-2,-9 0 2,6 3-1,5-1 1,5-6-1,9-8 0,16-3 1,14-7-1,13-3 1,9-7-1,10 0 1,6-2-1,4-3 1,0 3-1,3-3 0,0 5 0,-3 2-1,1 1 1,-3 2-1,-3 2 0,5 1-1,1 2-3,1-3-2,28-2-6,-39 3-10,39-3-21,-25-3-42,25 3-31,12-39-2,6-3-2,-1-18 1</inkml:trace>
          <inkml:trace contextRef="#ctx0" brushRef="#br0" timeOffset="31667.4262">7514 397 1,'-25'-30'43,"8"3"-2,-3 0-9,3-3 2,-3 8 0,3-3 2,17 25-1,-37-37-4,37 37-4,-32-15-1,32 15-4,-25 8-3,25-8-2,-20 34-4,13-6 0,2 4-2,2 2 1,1 6-2,7-3-1,2 0-2,8-5-1,2-7-2,6-5 0,4-8-2,3-7 0,2-10-1,0-7 1,2-5-2,-6-8 1,-4-5 0,-6-2-1,-8-3 1,-5 6-1,-10-3 1,-8 4-1,-7 6 2,-4 7-3,-6 5 1,0 10 0,-2 8 0,3 4 0,-1 10 1,5 8 1,3 5-2,5 2 3,2 0-2,7 0 2,6-5 0,4-2 0,-2-30 0,30 30 1,-3-30-1,10-10 0,8-10 0,2-7-1,5-8 0,-8-5-1,-2-2 1,-15 0-3,-12 3 3,-12 2-2,-18 5 1,-12 7 0,-13 3 1,-2 12 0,-7 7-2,4 8 3,1 10-3,2 7 2,7 3-2,10 5 1,5 2-2,8-3 1,5 1-2,-1-5-1,3-3 1,5-22-1,-12 32 1,12-32-1,-32 8 1,9-11-1,-1-7 2,-3-2-2,2-3 1,0-2-2,25 17-1,-22-35 1,22 35-2,0-25 2,0 25-1,27-22 1,-27 22 1,49-25 2,-21 11 1,4-4-1,2-1 2,-1-1-2,-4-3 3,-4 1-2,-25 22 3,35-39-2,-35 39 1,0 0 1,-8-23 0,8 23 0,-32 23 0,15-1 0,-1 5-2,4 5 2,4 0-3,2 1 3,11-6-2,4-5 1,-7-22 0,30 17 0,-8-24 1,0-5-1,1-11 1,-1-4-5,0 0-4,-7-3-10,-15 30-28,27-37-47,-27 37-8,0 0-2,0 0-10</inkml:trace>
          <inkml:trace contextRef="#ctx0" brushRef="#br0" timeOffset="28471.2859">7066-1468 59,'8'-22'73,"-3"-5"-1,-5 27-19,5-37-11,-5 37-6,0-23-7,0 23-6,0 0-3,0 0-2,0 0-2,0 0 1,-5 28 0,5-28 1,2 27 0,-2-27-1,5 34 0,-5-34-5,8 40 1,-3-18-4,2 3 0,0 2-3,3 3 1,3-3-2,2 5 1,-1 0-1,4 3-1,-1-3 1,5 5-1,-2 0-1,2 8 0,1 2-1,-1 5 1,0 2-2,0 8 1,-2 0 0,0 0 0,0-3-2,-3-2 3,-2-5-2,0-3 2,-3-4-2,3-6 2,-5-1-3,2-1 3,-2-3-2,0-2 1,0 3 4,0-3-6,0-2 5,-3-3-5,5-2 5,-7 0-6,-5-25 6,18 39-5,-18-39 0,12 25 0,-12-25-1,10 22 3,-10-22-3,7 25 2,-7-25-1,5 22 0,-5-22 0,0 0 0,8 30 0,-8-30 0,0 0 0,7 25 0,-7-25 0,0 0-1,10 24 1,-10-24 0,0 0 0,10 28 0,-10-28-1,0 0 1,10 24 0,-10-24 1,0 0-1,0 0 1,0 0-1,15 23 2,-15-23-1,0 0 0,0 0 0,0 0 0,0 0 0,0 0 0,15-25 0,-15 25-1,7-22 1,-7 22 0,12-33 1,-12 33-2,23-39 2,-6 17-3,3-3 1,2-7 3,3-3-7,4-2 5,1-5-6,2 0 7,3-3-6,-3-4 5,0-1-4,0 3 1,1-5 3,-4 1-2,1-4 2,0-4-2,-3-1 2,2-1-1,-1 1 1,-1 3 0,-5 5-2,-2 5 2,-5 5-1,-3 10 0,3 7 0,-15 25 0,12-32 0,-12 32 0,0 0 1,8-22-2,-8 22 1,0 0-1,0 0 2,0 0-1,0 0-1,0 0 1,0 0 1,0 0-1,0 0 0,-20-25 1,20 25-1,0 0 1,-10-24-1,10 24 0,0 0-1,-7-25 1,7 25 1,0 0-1,-3-25 0,3 25-1,0 0 1,-7-25 1,7 25 0,-3-24-2,3 24 2,-5-28-1,5 28 1,-2-27-2,2 27 1,-5-22 0,5 22-1,0 0 1,-8-25 0,8 25 0,0 0-1,0 0 2,0 0-1,0 0 0,-24-10 0,24 10 0,0 0 0,0 0-1,-25 5 1,25-5 0,0 0 0,-35 5 0,35-5 1,-32 3-1,32-3 0,-42 0 0,20 0 0,-3 0 1,0-3-2,-4-2 1,-1 0-1,-2 3 2,-3-1-1,-4 1-1,-3-3 1,-5 2-1,0 1 1,-5-1-1,0 1 2,-3 0-2,1-1 2,0 1-1,-3-1 0,-3 3-1,1 0 0,0 3 2,-8 2-3,2 2 2,1 0-2,5 1 2,-1 4-2,8-2 2,6 2 0,6 1-2,5-1 1,6 1 0,4-1 1,25-12-3,-35 25-3,35-25-5,0 0-8,0 0-14,15 34-22,-15-34-56,52 23-4,-22-14-3,4 4-5</inkml:trace>
          <inkml:trace contextRef="#ctx0" brushRef="#br0" timeOffset="18044.9313">5879-456 1,'0'0'8,"0"0"46,30-8 0,-30 8-36,37 3 3,-12 4-4,2 3-3,3 3 0,-1-1-3,1 5 3,-5 3-2,-1 2 4,-9 3 0,0 5 0,-7 7 3,-6 5-6,-9 0 3,-1 5-6,-4 0 3,-5 0-5,-6 0 0,1-3-1,-5-9 1,0-5 0,-6-6-2,6-4 1,-5-5-3,7-8-6,3 1-14,22-8-22,-30-3-45,30 3 0,0 0-7,0 0-5</inkml:trace>
        </inkml:traceGroup>
      </inkml:traceGroup>
    </inkml:traceGroup>
    <inkml:traceGroup>
      <inkml:annotationXML>
        <emma:emma xmlns:emma="http://www.w3.org/2003/04/emma" version="1.0">
          <emma:interpretation id="{6CCFB7C9-4D4B-4A14-8D1D-A41F5816B814}" emma:medium="tactile" emma:mode="ink">
            <msink:context xmlns:msink="http://schemas.microsoft.com/ink/2010/main" type="paragraph" rotatedBoundingBox="11550,5406 17405,5406 17405,7055 11550,70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0DF06F7-DB04-49B6-8B9E-53D294525A72}" emma:medium="tactile" emma:mode="ink">
              <msink:context xmlns:msink="http://schemas.microsoft.com/ink/2010/main" type="line" rotatedBoundingBox="11550,5406 17405,5406 17405,7055 11550,7055"/>
            </emma:interpretation>
          </emma:emma>
        </inkml:annotationXML>
        <inkml:traceGroup>
          <inkml:annotationXML>
            <emma:emma xmlns:emma="http://www.w3.org/2003/04/emma" version="1.0">
              <emma:interpretation id="{4325DAC0-D0AA-489A-874C-014A2E8B7479}" emma:medium="tactile" emma:mode="ink">
                <msink:context xmlns:msink="http://schemas.microsoft.com/ink/2010/main" type="inkWord" rotatedBoundingBox="11550,5406 12656,5406 12656,6091 11550,6091"/>
              </emma:interpretation>
              <emma:one-of disjunction-type="recognition" id="oneOf3">
                <emma:interpretation id="interp15" emma:lang="en-US" emma:confidence="0">
                  <emma:literal>+</emma:literal>
                </emma:interpretation>
                <emma:interpretation id="interp16" emma:lang="en-US" emma:confidence="0">
                  <emma:literal>k</emma:literal>
                </emma:interpretation>
                <emma:interpretation id="interp17" emma:lang="en-US" emma:confidence="0">
                  <emma:literal>b</emma:literal>
                </emma:interpretation>
                <emma:interpretation id="interp18" emma:lang="en-US" emma:confidence="0">
                  <emma:literal>4</emma:literal>
                </emma:interpretation>
                <emma:interpretation id="interp19" emma:lang="en-US" emma:confidence="0">
                  <emma:literal>F</emma:literal>
                </emma:interpretation>
              </emma:one-of>
            </emma:emma>
          </inkml:annotationXML>
          <inkml:trace contextRef="#ctx0" brushRef="#br0" timeOffset="39709.4305">8489 486 84,'0'0'86,"-35"0"3,35 0-1,0 0-52,-10-25 1,10 25-8,32-17-8,-7 12-5,0 0-3,9 5-3,4 0-2,4 3-3,10-1-1,9 1-2,14-3-5,6-8-8,18 6-19,-5-8-35,15-2-28,2-6-5,3-2-4,0-2-2</inkml:trace>
          <inkml:trace contextRef="#ctx0" brushRef="#br0" timeOffset="39431.6575">8736-55 48,'0'0'81,"0"0"2,22 7-1,-22-7-29,10 22-20,-10-22-6,25 45-4,-15-16-4,7 4-2,-2 1-3,2 1 0,-7-1-3,3 4 0,-6 1-2,3 1-2,-5 2-1,5-3-1,-3 3-2,1 0 0,4-4-3,-2-1-3,5-5-7,-5-10-6,9 0-15,-19-22-24,35 13-38,-35-13-4,27-15-1,-27 15-3</inkml:trace>
        </inkml:traceGroup>
        <inkml:traceGroup>
          <inkml:annotationXML>
            <emma:emma xmlns:emma="http://www.w3.org/2003/04/emma" version="1.0">
              <emma:interpretation id="{5CC97012-BD4A-49C8-8021-C94950630DED}" emma:medium="tactile" emma:mode="ink">
                <msink:context xmlns:msink="http://schemas.microsoft.com/ink/2010/main" type="inkWord" rotatedBoundingBox="13821,5621 17405,5621 17405,7055 13821,7055"/>
              </emma:interpretation>
              <emma:one-of disjunction-type="recognition" id="oneOf4">
                <emma:interpretation id="interp20" emma:lang="en-US" emma:confidence="0">
                  <emma:literal>Did</emma:literal>
                </emma:interpretation>
                <emma:interpretation id="interp21" emma:lang="en-US" emma:confidence="0">
                  <emma:literal>DD</emma:literal>
                </emma:interpretation>
                <emma:interpretation id="interp22" emma:lang="en-US" emma:confidence="0">
                  <emma:literal>Dos</emma:literal>
                </emma:interpretation>
                <emma:interpretation id="interp23" emma:lang="en-US" emma:confidence="0">
                  <emma:literal>DTs</emma:literal>
                </emma:interpretation>
                <emma:interpretation id="interp24" emma:lang="en-US" emma:confidence="0">
                  <emma:literal>Dr's</emma:literal>
                </emma:interpretation>
              </emma:one-of>
            </emma:emma>
          </inkml:annotationXML>
          <inkml:trace contextRef="#ctx0" brushRef="#br0" timeOffset="35379.1146">11252 704 18,'5'-52'65,"4"7"1,-1-4 2,-3 9-24,2 6-7,-7 7-8,0 27-5,-2-23-3,2 23-3,0 0 0,-35 50-2,18-18 0,-5 15 0,-6 0 0,4 17 1,-6-4-1,3 9-1,-3-5-3,5 3 1,-7-3-1,7-2-2,1 0-1,-1-3-2,-2-7 1,4 0-1,-1-7 0,4-6-1,3-12-2,4-2 2,13-25-2,0 0 1,0 0-1,-12-30-3,22-12 0,7-7 0,5-13-2,3-5-2,5-9 2,-1-6-2,4-2 1,-4 2 1,-1-2 1,-4 3-1,1-1 3,0 8-2,-6 2 0,-1 10 1,-1 8-1,-2 12 1,-3 10 0,-2 9 1,-10 23-2,0 0 2,0 0 0,0 0 1,13 23 0,-8-1-1,-3 8 1,5 2 0,1 7 0,2 3 0,2 5 0,3 3 0,0 2 1,5 2 1,2 3-2,5 0 3,-2-3-3,7 3 2,0-5-2,3-2 1,-1-6-2,3 3 1,-2-5 1,2-2-1,0 4 2,0-4-2,-2-1 1,-3-1-1,-2-4 1,-5-4-1,-3-3-1,-5-2-1,-17-25 0,17 32-1,-17-32 0,-7 22 0,7-22 1,-40 22-1,3-9 0,-10-1-1,-10 1 0,-9 1 0,-8 1 0,-11 0-1,1-3 1,0-4-2,3-3 2,1-3-1,9-4 1,6-3-1,4-3 2,11-4-1,6 2 1,4-2 0,10 2-2,8 0-1,22 10-3,-27-10-3,27 10-8,0 0-7,0 0-17,0 0-19,47 30-51,-15-25 0,13 0-4,9-13 2</inkml:trace>
          <inkml:trace contextRef="#ctx0" brushRef="#br0" timeOffset="40741.4288">12088 516 76,'-35'22'83,"35"-22"2,0 0 2,0 0-44,0 0-1,0 0-6,49 10-8,-21-20-2,14 8-7,-3-6-3,6 6-5,-1-6-2,1 8-3,4 0-5,-2-5-4,3 8-11,-6-8-11,6 10-26,-11-10-46,-2 5-3,-12-7-3,-25 7-3</inkml:trace>
          <inkml:trace contextRef="#ctx0" brushRef="#br0" timeOffset="40507.0406">12409 160 71,'0'0'78,"0"0"2,17 27 0,-17-27-43,10 37 0,-7-12-8,4 7-7,-7 3-3,3 2-4,-3 5-3,0 0-2,0 0-4,0-3-2,0-2-1,0 1-2,0-6-4,0-5-5,5-2-11,-5-25-17,12 32-47,-12-32-7,0 0-3,0 0-2</inkml:trace>
          <inkml:trace contextRef="#ctx0" brushRef="#br0" timeOffset="37850.54">13695 427 41,'-2'-27'79,"-1"2"2,3 25 3,-7-30-30,7 30-3,0 0-11,-22 35-7,7-8-6,3 13-4,-8-1-3,5 13-2,-10-2-3,3 9-3,-5-2-1,-1 7-2,-6-2-2,-3 2 0,-5 3 1,0-3-1,-5 6 0,2-4 0,1-9-1,7 0 1,4-10 0,9-7 0,1-11-3,13-6 3,10-23-2,0 0 0,0 0-1,3-52-2,14 10-2,8-8-1,5-9-1,7-5-1,5-11-1,5-4-1,5 3 0,-5-4 1,0-1 2,-8-1-1,-2 6 0,-4 4 1,-9 7 1,-4 6 0,-5 12 2,-8 8 0,1 11 1,-8 28-1,0-29 1,0 29-1,0 0 2,0 0-2,-5 22 2,5-22-1,10 42 0,0-15 1,2 5 1,8 3 0,0 5 0,4 4 2,4 6-3,1 1 3,3 4-2,5 2 1,-2 0-2,5 2 2,-3-5-1,2 1-2,-2-6 1,1-4 0,-6-1 0,0-4 1,-2-3 1,-3 0-2,-3-2 1,-1-1 0,-3-1 0,-3-1-1,-5-5-1,1-2-1,-6-3-1,-7-22 1,10 22-1,-10-22 1,0 0 0,0 0 0,0 0 0,0 0-1,-22 15 0,22-15 0,-37 2 0,7 1-1,-5-3 0,-4 5 1,-11-3-1,-4 3 1,-8 0-1,-2-2 1,-6 2-1,-4-3 1,-3 1-1,1-1 0,-3 3-1,-1-2 3,-1 1-2,4 4 0,3-1 1,7 3 0,8-2-1,7-1 1,10 0 1,10-2-2,7 0 1,25-5 0,-30 3 0,30-3-1,0 0 0,0 0-3,0 0-4,0 0-3,0 0-9,0 0-12,0 0-22,25-5-36,-3 7-31,-22-2 3,25-5-1,-25 5 2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8:20:16.719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530 398 9,'0'0'50,"0"0"4,-22 0-26,22 0-8,0 0-6,0 0-3,-15 37-3,7-9 3,-2 4-1,-2 5 3,-3 5 0,-5 5 2,-2-3 0,2 3 0,-2-7-1,7-5-4,0-8 0,6-2-3,9-25-2,0 0 0,0 0-3,0 0 0,-3-35-2,10-2 0,3-10 0,0-10-2,5-10-1,0-5-2,5 1 2,-5 4 0,2 0-1,-2-2-1,-3 12 3,-2 10 0,-3 10 4,1 10-1,-8 27 3,0 0 0,0 0 2,-5 37 2,-5 5-3,-2 10 4,-6 15-3,-4 9 3,-5 1-4,0 7 3,-6-5-3,4-2-1,-1-8 0,8-12-1,5-17 2,4-16-1,13-24 0,0 0-1,13-49 2,6-6-2,11-14 0,5-8-2,4-12-3,3-5 0,0 5 0,-5-2-1,-2 7 1,-10 12 0,-8 18 1,-7 14-1,-10 40 2,0 0-1,-32 20 1,5 32-1,-8 17 1,-7 15-1,-3 5 1,-2 5-1,-5-7 2,3-1-2,0-7 1,2-12 0,4-12-1,4-16 1,9-12-1,5-17 1,25-10 0,-12-29 1,24-8-2,18-15 1,5-10 1,9-5-3,6-2 1,-1 2-2,1 10 1,-8 10-3,-8 12 1,-11 13 0,-23 22 0,0 0 4,-3 37 1,-19 8 2,-5 7-2,-3 12 3,0 8-1,3-3 0,5 0 0,7-7-1,8-17 0,4-11-1,3-34 2,0 0-1,32 0 1,-7-32-1,5-17 1,4-13-4,8-10-1,-2-5-1,0-2 1,-3 5-2,-8 7 0,-6 5 1,-11 13-1,-7 19 5,-5 30-1,0 0 3,-27 13 1,12 24 1,0 17 1,0 8 0,8 5 0,-3 0-1,7-6 0,3-4-3,3-10 1,2-7-1,0-15 1,-5-25 1,0 0-2,22 9 2,-22-9-2,20-37 1,-8 8-1,6-11-1,-6-7-3,3-2 1,-8-6 0,-4 3 0,-3 3 1,-3 4-2,-7 8 2,-5 12-1,15 25 2,-34-12 0,34 12 1,-35 55 1,15-4-1,-2 11 2,-3 15-2,1 10 2,-4 4-1,1 1 1,0-3-3,5-13 3,-1-16-1,11-18 3,2-20-3,10-22 2,15-25-1,7-12-1,10-25 1,8-4-3,7-11 0,0-7-4,7 2 2,-7 3-2,-2 10 1,-13 7-1,-7 12-1,-15 8 2,-5 18-2,-5 24 4,0 0 2,-25 12-1,8 20 0,-1 10 1,1 3 0,7 9-1,-2 1 3,4-4-3,3-1-1,3-6-1,2-11 3,2-9-2,-2-24 1,10 25 0,-10-25 1,20-22-1,-5-3 2,-3-14-1,6-6-2,-6-9 1,0-6-4,-7 1 2,-2 0-2,-6 4 1,-9 6-2,0 9 0,-8 10 1,2 8 0,18 22 3,-32-5-2,32 5 1,-17 30 0,19-3 1,8 5 0,8 5 5,6 5-2,9-7 1,4 7 1,5-2 1,5-1-1,0-2 1,-5-2 0,-3-3-4,1-2 1,-8-3 0,-5-2-2,-2-6 1,-25-19 0,37 25 2,-37-25-1,30-7 0,-30 7-1,22-40 2,-12 13-1,-3-8 0,-4-4-3,-6-3 0,-4 2 0,-5 3-3,-8 2 2,-5 3-4,-7 8 4,0 9-4,-8 2 5,3 11-3,0 4 0,2 8 4,3 3-3,10 9 3,7 3-3,8 2 3,9 3-3,10-3 1,11 2 1,6-1-2,11-1 3,0-5-2,4-2 3,3 2-2,-2-2 1,-1 2-1,-2-2 2,0 5-2,0-1 0,8 1 0,-3-3 1,0-2-1,-3-5 1,-7-5 2,0-5-2,-9-5 4,-28 0-2,24-25 2,-24 25-1,-14-42 0,-9 20 1,-4-3-3,-8 0 1,-2 1-3,-7-1 1,-1 3 1,-2-3-2,0 3-1,3-8-1,-1-5 1,1-2-3,-3-2-2,-3-6-5,8 3-8,-2-5-19,17 5-58,-1 5-6,16-5-2,7-3-6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32:05.56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1098 40,'0'0'37,"22"-28"2,2 13-6,3-9-1,7 0-6,4-8-4,6 3-4,11-7-5,8 5 0,7-15-2,15 0-2,14-2-2,12-6-4,3-4 1,9-7-2,0-2 0,-2-1-3,-5 3 3,-8-1-2,-8 6 0,-16 7-1,-2 5 2,-12 6-2,-7 9-1,-10 8-2,-7 6-4,-5 7-4,-5 10-9,-2-1-11,3 6-26,6 9-29,-7-17 1,17 17 86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8:19:49.364"/>
    </inkml:context>
    <inkml:brush xml:id="br0">
      <inkml:brushProperty name="width" value="0.1" units="cm"/>
      <inkml:brushProperty name="height" value="0.1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E86D492-F40A-4F63-BB5D-BFB3DDFE8B31}" emma:medium="tactile" emma:mode="ink">
          <msink:context xmlns:msink="http://schemas.microsoft.com/ink/2010/main" type="inkDrawing" rotatedBoundingBox="7064,5414 9578,5159 9583,5208 7069,5464" semanticType="underline" shapeName="Other"/>
        </emma:interpretation>
      </emma:emma>
    </inkml:annotationXML>
    <inkml:trace contextRef="#ctx0" brushRef="#br0">3960-36 2,'0'0'51,"0"0"-25,0 0 3,0 0-7,0 0 1,32-10-3,-32 10 5,40-5-2,-40 5-2,47-2-1,-15 0-3,10 2-1,0 0-2,10 2-1,5-2-2,7 0 0,5-2-1,3-6 2,0 3-3,-6-5 1,4 3 0,-4-6-1,-1 6 0,2-3 1,-1 3-1,11 4-2,2-4 1,10 4-1,8-9 0,12 2 0,2-5-5,3 0 5,-6-4-7,-1 4 5,-6-5-5,-4 5 3,-13 3-5,-12 4 5,-8 1-2,-12 2-2,-8 5-1,-9 0-1,-10 2 1,-25-2-4,29 5 1,-29-5-4,0 0-2,0 0-3,0 0-4,-27 18-11,27-18-10,-42 12-19,17-7-24,-7 2-3,-2-9 4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8:20:18.548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386 149 23,'0'0'49,"0"0"-22,0 0 5,0 0-2,0 0-1,22 44-1,-9-9 1,4 12 0,-2 12-3,2 15-1,0 10-5,6 10-2,1 5-7,4 0 0,1-5-1,1-2-5,0-18 3,-1-12-4,-4-15 7,-5-18-7,-20-29 6,22 8-5,-22-38-4,-5-7 5,-7-12-7,-10-11 4,-8-7-7,-7-7 4,-8-7-4,-7-1 3,-2-2 0,-1-5-1,-1 5 1,4 2-1,5 15 1,2 8-1,11 17 1,4 20-1,5 19 3,25 3-1,-30 50 2,25-6 0,8 11 1,7 11 3,5 1-2,7 5 3,5-3-2,8 0 2,2-7-1,2-5 0,1-7-2,-5-6 1,-3-9-2,-5-8 3,-5-10-1,-22-17 0,25 5 0,-25-5-1,-5-39 1,-5 2-2,-15-15 2,-4-10-5,-11-15 2,-7-12-4,-7-2 2,-1-3-1,3 4 1,3 11-1,7 10 0,10 15-1,7 9 0,10 20 0,15 25 1,0 0 0,0 0-1,0 0 0,0 0 2,22 30-2,-22-30 1,28 40 1,-14-16-1,6 6 1,3 15-2,4 7 3,5 12-4,5 10 4,3 10-2,7 5 2,2 5-3,1-2 4,-1-6 3,-5-4-4,-4-10 4,-8-13-3,-5-12 4,-9-10-3,-6-12 6,-12-25-7,0 0 1,0 0 1,12-27-6,-7-8 6,0-7-7,5-10 4,3-7-6,1-11 4,6-1-4,3-6 2,-4 0 3,6-7-4,-3 3 3,1-4-2,-1 4 0,-2 4 0,-1 8 1,-4 12-1,0 10 0,-5 12 0,-10 35 1,0 0 0,0 0 2,-7 50 0,-8 12-2,-3 9 2,-4 14-2,0 6 4,0 1-4,-1-3 4,4-10-4,1-7 4,6-16-2,2-11 2,0-13 0,10-32 0,-5 25 1,5-25-2,10-37 2,2-3-3,6-17 2,4-17-2,0-10 1,5-10-2,-2-3 2,-3 3-1,-4 5 0,-3 13 0,-10 11 1,-3 16-1,-7 17 0,5 32-1,-27-25 1,5 28-1,-6 9 1,-9 3-1,-5 7 0,-7 0 0,-6 6 0,-2-4 0,1 3 1,4 6-1,10 1-1,14 6 2,21 4-2,24 1 1,28 2 0,22-3 1,19-4-2,11-5 2,4-13 0,5-5 0,-2-14 1,-10-11-1,-17-2 2,-15-9-2,-15-4 2,-13-1-3,-11-4 2,-16 4-4,-7 24-1,-32-35-2,0 28-3,-13 4 0,-2 15-5,-10 6-1,5 14-12,-4 3-18,11 7-42,10 10-1,6-10-5,9 2-5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8:14:56.050"/>
    </inkml:context>
    <inkml:brush xml:id="br0">
      <inkml:brushProperty name="width" value="0.1" units="cm"/>
      <inkml:brushProperty name="height" value="0.1" units="cm"/>
      <inkml:brushProperty name="color" value="#808080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C47CA"/>
      <inkml:brushProperty name="fitToCurve" value="1"/>
    </inkml:brush>
  </inkml:definitions>
  <inkml:traceGroup>
    <inkml:annotationXML>
      <emma:emma xmlns:emma="http://www.w3.org/2003/04/emma" version="1.0">
        <emma:interpretation id="{843546E8-D95E-4EEC-A92E-067B74D10EB0}" emma:medium="tactile" emma:mode="ink">
          <msink:context xmlns:msink="http://schemas.microsoft.com/ink/2010/main" type="inkDrawing" rotatedBoundingBox="2038,13416 23938,14234 23815,17514 1916,16697" shapeName="Other"/>
        </emma:interpretation>
      </emma:emma>
    </inkml:annotationXML>
    <inkml:trace contextRef="#ctx0" brushRef="#br0">618 565 75,'5'-27'90,"-3"-3"0,-2-4 2,5 7-48,-12-13-6,12 13-6,-13-3-9,6 8-2,-8-3-3,10 25-3,-22-37-1,22 37-2,-30-35-2,30 35-1,-34-34-3,34 34 0,-33-37-2,33 37-1,-34-37 0,34 37-2,-35-40 1,35 40-1,-42-35 0,20 20 0,-3 3 1,0 0-2,-2 7 2,2 2 1,-2 3-1,0 5 0,0 5 0,0 7 2,2 6-3,5 4 3,-2 5-2,4 8 2,1-1-2,5 3 2,2 3-1,2 4 1,4-2 1,1 5-2,-2 0 0,3 5-3,2 0 4,2 5-4,1 5 3,-1 2-3,1 3 1,1 2-1,1 0 1,3 3 2,-6-3-4,3-2 3,-2-6-2,2-6 1,0-3-1,-3-8 1,1-4-2,-3-8 1,0-5 1,0-5-1,-3-5 0,3-22 0,-10 33 0,10-33 1,-12 22-1,12-22 1,0 0-2,0 0-2,0 0-6,0 0-7,0 0-17,10-30-27,14 20-52,-16-19-6,12 1-1,-15-14-4</inkml:trace>
    <inkml:trace contextRef="#ctx0" brushRef="#br0" timeOffset="386.2463">-263 941 82,'-32'-32'87,"20"10"5,12 22-5,-10-37-40,10 37-3,17-30-7,6 25-7,-23 5-6,49-10-5,-17 5-4,10 10-2,-2-5-5,7 3-1,2 2-2,3-3-1,-2-2 0,-1 0-2,1-2 0,-6-1-2,1 1-1,-3-3-6,-5 7-8,-10-4-12,8 17-23,-35-15-52,37 19-5,-37-19-3,25 13-4</inkml:trace>
    <inkml:trace contextRef="#ctx0" brushRef="#br0" timeOffset="885.1875">1184 83 55,'-27'20'84,"-7"0"1,-1 4 3,-5-1-42,11 14 3,-11-8-12,10 16-6,-2-3-5,5 15-5,-3-3-2,11 11-6,-6-4 2,8 14-5,-3-6 1,10 7-3,-3-1 1,11-1-4,0 3 1,6-1-1,9-2-1,4-2 0,3-3-1,2-4 0,5-1-1,1-5 0,-1-4-1,3-6 1,-8-7-3,3-2-1,-1-5-6,-4-13-6,7 3-12,-27-25-18,50 17-52,-50-17-18,44-17 1,-31-11-6</inkml:trace>
    <inkml:trace contextRef="#ctx0" brushRef="#br0" timeOffset="1742.3286">1288 867 34,'0'0'83,"-17"30"4,12-8-1,5-22-43,-7 62-4,2-25-3,15 15-5,-13-3-4,13 13-2,-5-10-6,5 7 0,-5-12-6,2 5-1,-2-12-3,0 0 0,0-13-1,0-2-1,-5-25-1,2 27-2,-2-27 1,0 0-3,3-37 2,-1 2-2,1-10 0,2-9-2,0-10 1,5-6 0,2-1-1,3 2 0,5-1 0,2 8-1,5 10 2,0 10-2,3 10 1,2 12-1,-2 16 1,0 11-1,-1 13 1,-4 14 0,-3 8 0,-2 15 2,-8 5 0,1 10 2,-8-3-1,0 0 2,-3-4-2,-2-8 2,-2-10-2,2-13 1,0-12-2,0-22 1,0 0-1,7-24 0,0-18 0,1-10-2,2-13 2,2-11-4,5-6 2,3-2-3,2 0 1,6 5-1,-1 14 1,3 9-1,2 14 2,-3 12-1,-1 15 1,-1 13 0,-2 14 0,-6 15 1,4 8-1,-4 9 2,-1 8-2,2 5 2,-6 5 0,-1 2 0,-1 3-1,-4-3 2,-4-2-2,1-5 1,-5-3-1,-2-2 1,-3-7-2,0-5 0,0-6-3,-5-7-3,5 3-7,5-30-7,-7 45-19,7-45-38,-5 27-33,5-27-3,0 0 0,0 0-3</inkml:trace>
    <inkml:trace contextRef="#ctx0" brushRef="#br0" timeOffset="2178.1211">2495 1382 80,'5'42'92,"-5"-18"1,0 13 0,-10-2-60,10 17 2,-10-5-8,8 12-3,-8-7-4,3 8-6,-8-11 0,5-2-6,-2-12 1,2-3-6,-3-7-1,13-25-14,0 0-17,0 0-42,0 0-30,-5-52-5,18 10-3</inkml:trace>
    <inkml:trace contextRef="#ctx0" brushRef="#br0" timeOffset="2811.9756">2802 1020 54,'-7'30'81,"-1"2"2,3 8-26,-7-8-12,19 17-4,-7-9-8,13 14-1,-11-9-7,13 7-3,-10-10-3,7 5-1,-9-12-4,2-1-2,-5-12 0,0-22-3,0 23-1,0-23-3,-3-27-1,3-8-2,0-15-1,0-11-4,0-11 1,3-7-3,-1 2 2,3 0-3,3 8 3,4 7-1,3 15 1,0 8 1,7 14 1,5 13 1,5 12 0,3 9 0,-1 11 2,6 12 0,-3 1 3,5 9 0,-5 2 0,0 3 2,-4-2 0,-1 2 1,-8-5-1,1 2 1,-5 1-3,-3 2 1,-4-3-3,-6 3 1,-4-2-3,-3 2 0,-5-3-4,-3-4-5,1-1-9,-8-16-14,17 4-35,-2-27-46,0 0 1,-7-35-6,12-4 2</inkml:trace>
    <inkml:trace contextRef="#ctx0" brushRef="#br0" timeOffset="3242.0116">3475 88 100,'17'44'96,"5"8"-1,6 15 3,-6 5-59,22 24-3,-7-4-2,15 17-11,-7-3 1,9 15-6,-14 0-1,2 8-7,-12-5 2,-1-1 0,-11-4-4,-3-3 0,-15-7-2,-5-5-3,-10-12 1,-5-6-4,-7-9 1,-3-3-3,-5-10-1,-2-12-4,10-7-10,-5-23-13,17 3-31,15-25-54,0 0-4,-7-59-1,34 12-5</inkml:trace>
    <inkml:trace contextRef="#ctx0" brushRef="#br0" timeOffset="3909.2747">4677 1335 65,'-22'27'103,"22"-27"0,24-20-1,9-10-41,21 10-34,3-7 0,20 5-11,-3 2-7,5 5-11,-2 13-11,-11-3-22,1 15-62,-17-5-4,-11 2-5,-12-7-1</inkml:trace>
    <inkml:trace contextRef="#ctx0" brushRef="#br0" timeOffset="3683.0039">4756 1043 122,'0'0'103,"15"-37"0,-15 37-3,44-42-73,-4 29 0,0-4-9,7 9-8,0 6-5,-3 4-6,1 13-11,-13-2-12,0 11-26,-32-24-46,30 42-4,-30-42-2,-5 30-2</inkml:trace>
    <inkml:trace contextRef="#ctx0" brushRef="#br0" timeOffset="10220.2551">5980 793 33,'0'0'85,"-14"27"-2,14-27 2,-8 35-50,8-35 1,-5 37-9,5-37-4,-2 49-2,-1-24-2,6 7 0,-8-7-1,5 10 0,-5-11-3,5 3 0,-5-2-5,5 0 0,0-25-2,-5 39 1,5-39-1,-5 35-2,5-35 1,-2 25-2,2-25 1,0 0-1,0 0 0,0 0-2,0 0 0,7-40 0,-2 13 0,0-8-1,2-4-1,1-6-1,-3-4 1,2 2-1,0 0 1,1 2-2,-1 3 2,1 5-2,-1 8 1,1 6 0,-8 23 0,14-27-1,-14 27 1,23 3-1,-23-3 1,24 24 0,-24-24 0,33 45 1,-16-18-1,0 3 2,1 2-1,-1 0 1,-2 5 0,0 3 1,-3-3-2,0 0 1,-2 2 0,-2-1-1,-3-1 1,-3-8-1,0-4 0,-2-25 0,-2 35 0,2-35 0,0 0 2,0 0-1,0 0-1,-17-35 1,14 0-1,3-9-1,0-6-1,3-6 0,2 4-1,0-3 0,2 8 1,3 3-2,0 9 3,-3 10-2,-7 25 1,18-27 0,-18 27 2,24 0-2,-24 0 1,30 32 0,-15-7-1,2 7 1,3 3 0,0 7 1,-3 0-1,0 0 2,1 2-2,-4 1 2,-1 0-1,2-3 2,-5 0-4,-1 0 3,-1 0-2,-1-5 1,-4-5-2,-1-5-1,1-2-7,-3-25-8,0 32-13,0-32-26,0 0-56,10-27-4,-10 27 0,24-57-4</inkml:trace>
    <inkml:trace contextRef="#ctx0" brushRef="#br0" timeOffset="10980.3417">6856 842 66,'0'0'88,"0"0"2,0 0 1,-5 30-51,5-30 1,3 47-9,-6-17-5,13 9-2,-8-2-4,11 13-2,-11-6-3,8 6-1,-5-11-5,0 3 1,-2-12-3,-1 0 1,-2-30-3,-2 32 0,2-32-2,0 0 0,0 0 0,-15-30-3,10 3 1,0-5-3,0-5 2,2-8-3,3 1 2,3-6-2,-1 3 2,6 0-1,-1 8 0,1-1 0,4 6 1,-2 9-1,-3 3 1,-7 22 0,20-28-1,-20 28 1,0 0-1,30-12 1,-30 12 0,29 7-1,-6 1 1,-1-1 0,3 3 1,2 2-1,0 3 1,-2 0 0,-3 2 1,0 3 0,-2 5-1,-3 5 2,-4-1-2,2 6 2,-5 0-1,2 4 1,-2-2-1,0 5 1,-5-2 0,2-5 0,-2-1 0,0 1-1,0-6 0,-3 1 0,1-5-1,-3-3 0,0-22-1,2 30-3,-2-30-6,0 0-10,13 25-23,-13-25-71,0 0-4,24-40-4,-4 18-4</inkml:trace>
    <inkml:trace contextRef="#ctx0" brushRef="#br0" timeOffset="12071.8986">7947 1053 94,'0'0'97,"0"0"3,0 0-1,0 0-53,0 0-2,30-20-10,4 25-5,-2-13-5,13 11-7,-3-3-3,7 2-3,1 1-5,2-1 0,-5 1-4,-3-3 0,-2 2-4,-5-2-5,-2 8-12,-13-13-19,10 15-56,-32-10-17,28 4-4,-28-4-4</inkml:trace>
    <inkml:trace contextRef="#ctx0" brushRef="#br0" timeOffset="11758.6894">8192 783 47,'0'0'86,"-3"-27"-2,3 27 5,0 0-46,0 0 2,0 0-10,0 0-5,0 0-4,3 37-3,4-5 0,-9-2-3,9 7-1,-9-3-4,7 4-1,-10-4-3,5 1 0,-5-6-4,5 4 0,-5-4-1,2 3-2,1-2 0,2-3-2,-3-4 0,3 1 0,0-24 0,3 32-1,-3-32-1,0 0-4,0 0-5,0 0-8,0 0-15,7-24-26,-7 24-55,8-32-2,-8 32-2,-10-50 0</inkml:trace>
    <inkml:trace contextRef="#ctx0" brushRef="#br0" timeOffset="14835.8237">10546 142 17,'13'-24'72,"-13"24"3,2-30 1,-2 30-33,-7-22-1,7 22-9,0 0-4,0 0-1,-32-25-4,32 25-2,-30-3-4,30 3 1,-42-2-5,20 4-1,-8-4-2,0 4-1,-9-4-1,-1 7-1,-7-8 1,-2 6-1,-11-1 0,-1 1-1,-6 2 0,0 0-1,-2 2-1,-1 3 0,-1 0 0,6 5 0,1-3-2,7 3 2,3 0-2,2 5 1,5-6-1,5 6-1,-3 3-1,3-4-1,0 6-1,3-3 0,-3 1 1,4 1-1,1-1 0,3-1 1,7-5 0,2-2 1,25-15-1,-30 22 1,30-22-1,0 0 0,0 0-1,0 0 2,35 18-1,-8-16 1,13-2 1,11 0 0,6 0 1,8 0-1,6-2 2,11 4 0,0-2-1,7 5 0,-5-3-1,0 6 0,-2 2-1,-6 0 0,-9 7 1,-8 0-5,-9 3 4,-13 0-5,-10 2 5,-10 3-5,-7-3 5,-7 3-5,-3-25 4,-20 42 1,3-20-1,-10 0 0,-8 3 0,-12 5 0,-8 2 0,-6 5-2,-9 5 0,-6 0 0,-1 8 0,-5-1 1,6 1-2,2-1 3,2-2-2,7-5 1,9-2-1,9-6 2,7-6-1,5-6 0,13-7 0,22-15 0,-25 19 2,25-19-1,0 0 2,25 13 1,0-16 0,12 1 2,7-6 1,16 1 1,9-5-1,13 2 1,4-5-1,8 3-1,3-3-2,-1 2 1,1 1-2,-3 2 1,-10-2-1,-5 4 0,-10-2 1,-5 5-1,-4-2 2,-8 5-1,-8-3 0,-4 5-1,-5-3 1,-8 3-2,-3-2 1,-24 2 0,30-3-2,-30 3 1,0 0-2,22-10-2,-22 10-4,0 0-4,0 0-11,0 0-14,35-2-26,-35 2-58,0 0-3,0 0-1,0 0 1</inkml:trace>
    <inkml:trace contextRef="#ctx0" brushRef="#br0" timeOffset="16335.4197">10759 936 120,'30'-22'95,"4"5"5,11 2-4,7-5-56,17 15-1,3-7-12,12 9-6,-5 3-6,5 3-4,-10-3-4,1 5 0,-9-3-3,-4-2-1,-10-2-1,-2-1-1,-11-4-3,-7-1-9,3 8-16,-35 0-47,35-17-31,-35 17-2,15-25-5</inkml:trace>
    <inkml:trace contextRef="#ctx0" brushRef="#br0" timeOffset="15988.519">11761 291 27,'0'0'76,"-20"-37"3,20 37 0,-32-35-34,7 15-3,25 20-11,-44-37-7,44 37-4,-47-30-4,24 21-1,-4-1-3,3 7 2,-4 3-2,4 5 1,-6 3-1,5 9 0,-5-5-1,6 10 0,-1-2-1,5 5 0,0-3-2,8 5 1,0 1 0,7 1 0,0 1 0,5 5 0,0 4 0,5 8-3,0-2 3,5 4-4,-3 3 2,5 5-3,1 0 2,2 2-3,-3-4 0,5 4 2,-4-4-2,-1-1 0,0 0-1,-4-2-1,-1-2 0,1-3 1,-3-5-1,0-8-1,-3-1 1,3-6-1,0-5 1,-5-22-1,7 30-3,-7-30 0,0 0-4,0 0-5,18 22-10,-18-22-13,0 0-26,0 0-53,0 0-2,-18-27-2,18 27 3</inkml:trace>
    <inkml:trace contextRef="#ctx0" brushRef="#br0" timeOffset="16989.81">12466 298 48,'-30'-2'73,"-7"-3"4,5 7-3,5 8-41,-8 0-1,13 10-4,-5 2-4,9 10 1,-4 5-1,10 13-1,-6-3 2,11 12-2,-5-4 2,7 11-4,-3-6 0,11 6-5,-6-6 0,8-1-2,0-7-2,10 0-2,0-5-3,7-7-2,3-6-1,4-4-2,4-5-6,-1-6-4,7 4-13,-11-18-19,16 12-56,-17-15-18,5 1-3,-32-3-2</inkml:trace>
    <inkml:trace contextRef="#ctx0" brushRef="#br0" timeOffset="18078.5911">12580 941 52,'0'0'83,"-8"35"3,8-35-2,-7 30-38,17 2-4,-8-8-8,11 11-7,-9-5-3,6 7-2,-7-10-3,2 5-1,-8-7-4,3-3-2,0-22-5,-12 30 1,12-30-4,0 0 1,-22 10-4,22-10 1,0 0 0,-15-30-2,15 8 1,0-5-2,2-8 1,3-5-2,3-7 3,2 0-5,-1-2 4,6 2-2,0 5 2,0 2-2,2 8 0,1 7 2,-18 25-3,37-22 4,-37 22-2,42 10 0,-42-10 0,39 37 1,-19-12 1,0 7 0,-5 0 2,0 3-1,-3-5 1,-5 2 1,-4-3 0,-3 1 0,-3-3 0,-2 1 1,5-28-1,-14 37 1,14-37-2,-15 24 0,15-24-1,0 0 0,0 0-1,-5-42-1,15 10-1,0-7-2,7-6 0,0-2-3,3 3 0,2-6-1,3 10 0,-5 6-2,2 12 2,-22 22 1,32-20 1,-32 20 2,27 17 0,-27-17 2,25 50-1,-15-16 3,2 3-1,1 5 2,-1 3-1,-2-6 1,-3 4-1,-2-6-1,0-3-3,-5-4-10,3 5-13,-3-35-31,-10 29-43,10-29-3,0 0-1,0 0-2</inkml:trace>
    <inkml:trace contextRef="#ctx0" brushRef="#br0" timeOffset="19306.7425">13292 1030 214,'-7'-22'110,"7"22"-3,-8-49-5,8 49-76,20-35-10,-20 35-20,32-10-18,-32 10-20,27 20-40,-27-20-22,23 42-3,-16-17 2</inkml:trace>
    <inkml:trace contextRef="#ctx0" brushRef="#br0" timeOffset="19072.3533">13440 1327 65,'-12'27'87,"12"-27"3,-5 40 0,5-40-43,3 47-6,-3-25-10,7 15-6,-2-7-5,5 10-2,-5-6-2,5 6-1,-5-3-2,2 2-1,-4-1-5,1-4 1,-4-4-3,3-5-1,-1-3-8,-2-22-8,0 0-22,0 0-44,0 0-23,18-37-10,-16 2 5</inkml:trace>
    <inkml:trace contextRef="#ctx0" brushRef="#br0" timeOffset="19811.8228">13856 1552 154,'0'0'99,"0"0"3,0 0-3,22 15-64,-22-15-6,27 35-11,-14-13-6,4 10-4,-9 5-3,1 5 2,-11 3-4,-8-1-3,-5 1 1,-7-1-2,-5-2 1,0-7-6,-1-3-4,-1-17-18,16 7-27,13-22-46,-22-5-6,24-19 2,6-11 0</inkml:trace>
    <inkml:trace contextRef="#ctx0" brushRef="#br0" timeOffset="20414.5259">14229 894 111,'-9'45'92,"4"-16"3,0 9-1,5 9-50,-5 0-6,10 12-7,-8-5-8,6 8-3,-6-12-5,6-1-2,-6-12-2,1-5-2,2-32-2,-8 25-1,8-25-3,-5-22 0,5-8-2,0-12-3,5-7-3,-2-8-3,7-5 0,-3-2-1,5 2 0,1 5-1,2 7 2,-3 11 0,5 9 4,-17 30 2,35-27 1,-35 27 2,40 20 1,-18 2 0,-2 8 2,4 9 1,-4 6 1,5 4 2,-5 1-1,-1 2 3,-4-5-4,3 0 4,-9-5-5,4-3 1,-6-4-3,-2-3-1,0-7-5,-2-3-5,-1 0-11,-2-22-18,8 30-47,-8-30-24,0 0-1,0 0-4</inkml:trace>
    <inkml:trace contextRef="#ctx0" brushRef="#br0" timeOffset="20929.8067">14702 951 160,'-12'-27'105,"12"27"-4,4-35-7,-4 35-67,18-29-42,-18 29-68,27-5-13,-27 5-2,0 0-5</inkml:trace>
    <inkml:trace contextRef="#ctx0" brushRef="#br0" timeOffset="20736.9965">14877 1374 136,'0'0'102,"5"42"-2,0-17 3,-5-25-68,8 59 0,-11-27-10,8 10-3,-10-4-6,8 1-4,-8-9-3,2 0-3,-2-8-2,5-22-3,-5 27-7,5-27-11,0 0-24,0 0-64,-4-40-1,1 6-5,-2-8 0</inkml:trace>
    <inkml:trace contextRef="#ctx0" brushRef="#br0" timeOffset="21506.3675">14793-28 103,'18'34'98,"-18"-34"2,37 47 1,-10-22-55,15 24-3,3-2-7,14 20-5,-5 0-2,11 12-8,-6-2 1,5 7-5,-12-5 2,0 8-3,-12-6-1,-1 8-3,-9-5-3,-3 8 0,-9-3-2,-6 5-1,-7-5-2,-3 0 0,-9-7-3,-5-1 2,-1-9-2,-2-8 3,1-7-7,-4-10 2,3-7-8,1-13-5,11 3-17,3-30-29,0 0-64,0 0-4,0 0 4,25-27-7</inkml:trace>
    <inkml:trace contextRef="#ctx0" brushRef="#br0" timeOffset="25650.1791">16193 1326 1,'-29'-5'64,"29"5"6,-28-15 5,28 15-24,-12-22-2,12 22-7,-2-22-8,2 22-3,0 0-9,22-27-2,0 27-5,-22 0-1,45 0-5,-18 0 0,10 5-2,-5-1-1,3 1 2,-1 0-3,1 5 1,-3-5-3,-2 5 1,-5-5-1,-25-5 0,37 15-1,-37-15-1,0 0 2,24 15-2,-24-15 1,0 0-1,0 0 1,-32-3-2,32 3 1,-47-10 0,15 3-1,-7-3 0,-6 3 0,-4-3 1,-3 2-2,2 3 3,1 3-2,4-3 1,6 5 0,4 2 0,8-2 1,27 0-2,-32 3 1,32-3-1,0 0 1,0 0-1,0 0 1,29 12 0,1-7 0,10 3 0,7-1 1,4 3 0,9-3-1,-1 1 0,3-3-1,-5 0 1,-10-3-1,-7-4 1,-8 2-1,-10-5 1,-22 5 0,0 0-1,0 0 1,-27-20 0,-3 15 0,-7 0-1,-10-2 1,-3 4-2,-1-2 1,-4 3 2,-2-1-2,8 3 2,-1 0-2,11 0 2,4 3-2,5-1 2,8-2-2,22 0 1,0 0 0,0 0-1,0 0 1,15 22-1,20-12 1,12-2-2,7 2 1,15 0-1,5-5 1,6-3 0,-1-2-1,-5-2 1,-17-3-1,-8-3 2,-17 1-1,-32 7 1,25-15-1,-25 15 0,-32-10 0,-3 5 0,-2 3 0,-12-1 0,-1 3 0,-6 0-1,-1 0 2,-3 3-1,6-3 3,4 0-2,8 0 0,5 2 1,8-4 1,29 2 0,-38 0-2,38 0 1,0 0-1,0 0 0,0 0-4,47 12-2,-9 0-15,1-7-34,23 10-47,10-10-7,4-7-7,4-13-5</inkml:trace>
    <inkml:trace contextRef="#ctx0" brushRef="#br1" timeOffset="357672.2866">17319-12 121,'-27'-15'84,"27"15"0,-13 30-2,3-8-52,8 18-1,-1-3-5,3 15-4,-2-5-3,2 7-1,-5 1-3,5 1 0,-5-1 3,3 4-6,-8-2 3,5 2-5,-5 6 4,2 2-5,-2 2 5,1 0-5,-4-7-2,6-8 2,-3-4 0,5-11 0,-2-14 1,7-25 0,0 0 0,0 0-2,0 0 0,-18-37-1,13 0-1,3-10-1,-1-10-2,1-12 2,7-10-8,0-3 4,2-7-4,6 0 4,1 0-4,1 5 4,0 5-4,5 7 1,-5 10 6,2 5-3,0 10 2,1 8-1,-1 4 1,0 8-2,3 2 2,-20 25-1,42-25-1,-17 20 2,2 8-2,0 2 2,5 7-2,3 3 2,0 5-3,2 2 3,-3 0-3,-1 3 2,-4 0 0,-2-1 0,-4 1-1,-6 0 1,-7 0 1,-5 2-3,-8-2 3,-4 2-2,-5-2 2,-6-3-1,-6 3 1,-6-6 0,-5 1-2,-2 0 2,-5-5-2,0 0 2,2-3-2,1-2 2,4 0-3,3-5-2,7 2-5,25-7-8,-22 8-15,22-8-31,0 0-40,42-28-8,0 21 0,3-8-4</inkml:trace>
    <inkml:trace contextRef="#ctx0" brushRef="#br1" timeOffset="358413.2979">17789 1042 43,'-13'37'68,"13"-37"5,-14 39-1,14-39-21,-15 40-5,15-40-5,-13 32-3,13-32-5,0 0-5,0 0-3,0 0-2,0 0-2,-5-35-3,10-7-2,5-5-4,0-14 0,5-4-4,-3-14-4,8-5 2,0-5-5,2 0 2,3-5-5,5 0 4,-3 0-5,7 5 5,6 5-1,0 7-1,-1 13 1,-4 14 0,2 16 0,-7 16-1,-1 16 1,-6 19-1,-6 10 0,-7 13 2,0 5-1,0 6 1,-6 6 0,4 0 2,-6 0-2,3 0 2,-2 0 4,2 5-2,-5 2 1,-5 3-3,-3 0 3,1 2-4,-3 0 4,0-2-5,-2-8 0,2-9-3,2-11 3,4-9-1,4-30-2,0 0-1,0 0-6,22-25-8,-5-2-11,-12-15-18,15 12-29,-18-12-37,6 13-1,-16-8 1,8 37 2</inkml:trace>
    <inkml:trace contextRef="#ctx0" brushRef="#br1" timeOffset="358782.5285">17895 757 125,'0'0'92,"0"0"5,0 0-1,-20-25-37,20 25-13,25-22-11,-3 12-9,-22 10-7,47-24-5,-19 14-5,4 2-4,2 3-2,1 3-4,2 2-3,-2-5-6,2 5-14,-12-15-26,14 8-52,-17-13-2,8 0-4,-13-10 0</inkml:trace>
    <inkml:trace contextRef="#ctx0" brushRef="#br1" timeOffset="359533.288">18598 218 138,'-13'37'88,"3"8"3,0 2 0,5 14-62,-4-4 5,9 15-12,-5-3 1,2 6-6,-2-4 2,5 3-5,-10-12-2,10-2 0,-5-16 0,3-4-1,-1-11 0,3-29 0,0 0-1,0 0-3,8-24 1,-1-16-3,-2-12-1,5-12 1,-2-10-9,4-8 6,0 0-7,1-2 6,-1 5-5,0 3 5,6 6-6,-1 6 5,3 7 1,2 10-2,3 10 2,4 12 1,-1 8 0,4 9-1,-2 13 0,-1 8 0,1 7 0,-3 4 1,-2 8-3,-8 3 1,-2 2-1,-8 0 0,-4-2-1,-6-5 0,-4-3-2,7-27 1,-32 37 0,7-27-3,-5-8 0,-2-4 0,0-3 2,0-3-1,0 4 2,2-1-2,3 5 3,5 2 1,22-2 1,-25 17 0,25-17 1,2 37 2,8-14-1,10 4 5,0 3 2,7 2-4,0 2 4,8 6-3,-5 0 3,2 4-5,-5 1 4,-2 2-7,-1 0 1,-4 2 1,-5-2-2,-5-2 0,-3-3-1,-4 0 1,-6-8-1,1-4 1,-3-3-3,5-27-1,-10 37-6,10-37-9,0 0-21,0 0-43,0 0-30,7-59-3,13 12-1,-5-22 1</inkml:trace>
    <inkml:trace contextRef="#ctx0" brushRef="#br1" timeOffset="360121.7565">18909 151 205,'0'0'113,"-5"-42"1,28 25 0,1-18-59,38 15-7,5-14-12,32 9-9,10-12-7,19 10-6,11-8-4,12 5-2,0 6-4,-5-3-8,-8 7-8,-22-5-15,-7 18-26,-42-13-65,-13 22-4,-54-2-6,0 0-1</inkml:trace>
    <inkml:trace contextRef="#ctx0" brushRef="#br1" timeOffset="359854.1073">19421-74 186,'13'30'105,"-18"0"0,7 21 0,-12-1-66,15 27-3,-10-3-6,8 15-10,-8 0-4,2 5-7,3-3 0,-2 1-5,2-3 2,2-5-4,1-2-2,2-8 0,0-10 0,2-12 1,-2-12-4,-2-18-3,-3-22-7,0 0-16,24-17-25,-24-30-51,13-5-6,-21-20 0,11 0-1</inkml:trace>
    <inkml:trace contextRef="#ctx0" brushRef="#br1" timeOffset="361685.6803">17178 2120 167,'0'0'94,"0"0"-2,-15 22 2,15 15-52,-10 3-12,13 14-9,-8 3-4,2 15-3,-2-5-4,3 5 1,-3-8-3,0-7 1,-5-13-2,3-4 0,-3-18-1,10-22-1,0 0-2,-28-30 0,19-12-2,-1-14-2,2-14 0,-2-9-1,5-5 0,0 0 0,3 2 1,4 8 3,3 10-6,3 7 6,4 7-5,3 13 7,5 5-7,5 10 9,-1 7-9,6 8 4,0 7 0,4 5 0,1 4 4,-3 9-8,0 4 8,-2 5-8,-8 3 7,-5 0-6,-7 2 6,-5 0-6,-10-2 2,-5-6 0,-7 1 0,-8-8-1,-2-4-1,-5-3 1,0-5-1,-3-3-1,3 1 1,0-1 0,7 3 0,3 5 1,22-10-2,-22 35 3,27-11 0,5 3 2,9 1-1,6 4 2,7-3-1,3 4 1,-1-1 1,1 5-1,-3-2-1,-5 4-1,-7 3 0,-2 3 0,-9-1-1,-4-2 1,-5-2-3,-5-6-1,0-4-5,5-30-8,-12 35-15,12-35-26,0 0-45,-12-32-5,22 9 0,-5-16 1</inkml:trace>
    <inkml:trace contextRef="#ctx0" brushRef="#br1" timeOffset="362094.8542">17893 1855 193,'0'0'98,"24"38"0,-14-1-5,-15 7-57,13 20-10,-13 6 2,7 9-12,-9-2 0,7 4-6,-8-7 1,8-2-1,-5-13-2,5-4 0,0-16-4,3-6 1,2-9-3,-5-24 1,22 33-2,-22-33 1,40 14-2,-13-11 2,5-1 0,5-2 0,5 0 0,3 3 0,2-6 0,-3 1-2,3-3 2,-7 2-5,-5 1-1,-8-5-8,0 2-9,-17-18-19,-10 23-48,17-29-23,-17 29-2,-15-45 0</inkml:trace>
    <inkml:trace contextRef="#ctx0" brushRef="#br1" timeOffset="362344.6954">17853 2568 158,'-22'-15'105,"22"15"2,5-32-2,7 5-52,18 22-13,2-15-13,17 10-9,6-2-11,4-1-12,10 8-11,-12-10-19,10 13-41,-15-18-29,-5 8-2,-17-15 0,-8 2 0</inkml:trace>
    <inkml:trace contextRef="#ctx0" brushRef="#br1" timeOffset="362596.4486">17920 2036 218,'0'0'111,"0"0"2,0 0 0,2-32-76,35 22 1,5-15-20,20 5 1,8-4-18,6 1-2,8 4-20,-9-6-14,9 20-36,-23-10-40,-1 13 3,-23-3-7,-10 7 6</inkml:trace>
    <inkml:trace contextRef="#ctx0" brushRef="#br1" timeOffset="363194.8766">18654 2034 113,'-2'-25'91,"2"0"-1,0 25 2,-7-40-48,7 40-1,0 0-13,0 0-8,0 0 0,5 55-5,-13-18 2,8 15-5,-5 2 1,8 13-5,-6-3 1,6 8 0,-1-5-3,6 2-2,-1-7-1,5-3-1,3-7-2,2-7 1,8-6-2,5-6 1,5-9-2,4-6 2,1-8-1,2-5 2,0-10-2,2-8 2,-4-7 0,-6-7-1,-1-12 2,-4-3-1,-4-10 1,-5-5-3,-5-13 4,-5-1-5,-8-8 4,-4-1-3,-3 1-2,-3 0 4,-7 7-5,1 11 5,-1 11-7,-5 11 6,3 11-12,17 28 1,-25-27-10,3 22-13,22 5-24,0 0-59,-23 27 2,23-27-6,0 0 5</inkml:trace>
    <inkml:trace contextRef="#ctx0" brushRef="#br1" timeOffset="363726.1515">19748 1789 237,'0'0'112,"-37"-15"-1,37 15-3,-28-5-76,28 5-14,0 0-7,-29 34-3,6-9 0,1 5-6,-5 5 3,-5 4-5,0 3 3,0 3-3,2-6 3,8-4-6,9-3 2,6-10 1,7-22 1,10 30-1,14-20 0,9-5 0,9 2 1,7 3-1,3 3 0,0 4-1,2 8 1,-4 7 0,-11 2-1,-4 6 1,-10 4 0,-8 3 2,-9 0 0,-6 0 3,-7-5-2,-5 3 4,-7-8 0,-3 3 0,-5-8 1,-2 0 0,-7-5 0,-1 0-1,-7-7-1,5 2-2,-8-9 0,8-3 0,0-13-1,2-7-4,3-4-4,-2-19-6,14 1-6,-5-15-12,23 10-24,-18-20-54,25 13-14,-3-13 0,21 7 0</inkml:trace>
    <inkml:trace contextRef="#ctx0" brushRef="#br1" timeOffset="364634.8173">19832 2046 272,'0'-22'123,"5"-18"-8,20 15-3,2-14-83,25 9-9,12-2-16,8 7 0,2 8-13,-2 4-6,2 18-17,-22-7-51,5 17-31,-23-5-4,-2 7-2,-32-17-4</inkml:trace>
    <inkml:trace contextRef="#ctx0" brushRef="#br1" timeOffset="364377.0946">19953 2568 214,'-35'0'118,"35"0"-1,0-22-2,28 14-77,-4-14-9,26 7-12,2-7-7,12 2-7,3 5-11,-5-2-10,4 14-20,-26-19-28,7 20-48,-25-11 1,-22 13-3,0 0 3</inkml:trace>
    <inkml:trace contextRef="#ctx0" brushRef="#br1" timeOffset="364109.4358">19998 1796 168,'0'0'109,"24"15"-5,-9 12 2,-12-2-57,9 29-19,-12 6-2,10 19-15,-15 7 4,7 6-9,-14 4 4,5 1-4,-6-6-3,3-4 2,-2-13-3,7-7 2,0-13-2,8-7 1,2-10-2,4-4 2,4-11-2,-13-22 1,37 29-2,-15-24 0,5-2 0,3-1 0,2-7 0,3-2-1,-3-3-4,0-2-4,0 4-12,-12-14-24,15 15-74,-23-21-5,-12 28-1,12-49-2</inkml:trace>
    <inkml:trace contextRef="#ctx0" brushRef="#br1" timeOffset="365586.2082">20737 1813 161,'-17'28'103,"9"-1"0,8 12-1,-9 6-64,18 22-10,-6 4-6,9 14-7,-7-4-2,8 8-1,-11-7-1,3-1 2,-5-11-3,-3-8 1,-4-15-3,5-8-1,-8-12-1,5-4-1,5-23-2,0 0-1,0 0-1,-22-5-1,17-20 0,0-7 1,-3-10 0,3-15 0,0-10 1,3-10-2,-1-4 2,6-6-1,2-2-2,2 5 3,6 0-2,4 10 4,5 4-3,0 11 4,3 10-3,2 9 4,3 8-1,5 7-1,-3 8-1,2 12-1,1 7 1,5 8-1,2 10 0,5 5 1,-3 7-2,3 10 0,0 2 4,0 11-4,-2-1 3,-1 6-3,-7-1 2,-2 5-4,-5-2 4,-3 0-2,-7-8-1,-6-7 1,-6-2 0,-6-5-1,-7-3 1,-4-5 0,-11-3-1,-5 1 1,-7 2-1,-10 5 1,-8-2-2,-4 0 3,-10 2-3,-1 0 3,-6-2-3,4-3 3,0-5 0,5-5-1,8-5 2,4-4-2,13-8 1,5-8-2,10-2-1,22 5-6,-30-17-6,30 17-11,-2-22-21,-6 0-52,8 22-32,18-23-3,-18 23 0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8:28:06.667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04B659B-3F12-4E86-BDD4-5AB213D243C0}" emma:medium="tactile" emma:mode="ink">
          <msink:context xmlns:msink="http://schemas.microsoft.com/ink/2010/main" type="writingRegion" rotatedBoundingBox="2696,6208 21388,5971 21432,9432 2740,9669"/>
        </emma:interpretation>
      </emma:emma>
    </inkml:annotationXML>
    <inkml:traceGroup>
      <inkml:annotationXML>
        <emma:emma xmlns:emma="http://www.w3.org/2003/04/emma" version="1.0">
          <emma:interpretation id="{F7527F51-A33B-47CB-BFCC-E38B857DB704}" emma:medium="tactile" emma:mode="ink">
            <msink:context xmlns:msink="http://schemas.microsoft.com/ink/2010/main" type="paragraph" rotatedBoundingBox="2696,6208 21388,5971 21432,9432 2740,96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3C3654-AB34-490D-8C0E-8766D4EB9DDA}" emma:medium="tactile" emma:mode="ink">
              <msink:context xmlns:msink="http://schemas.microsoft.com/ink/2010/main" type="line" rotatedBoundingBox="2696,6208 21388,5971 21432,9432 2740,9669"/>
            </emma:interpretation>
          </emma:emma>
        </inkml:annotationXML>
        <inkml:traceGroup>
          <inkml:annotationXML>
            <emma:emma xmlns:emma="http://www.w3.org/2003/04/emma" version="1.0">
              <emma:interpretation id="{12FB7C4F-165E-44C8-B0F2-3E0F987EB5AF}" emma:medium="tactile" emma:mode="ink">
                <msink:context xmlns:msink="http://schemas.microsoft.com/ink/2010/main" type="inkWord" rotatedBoundingBox="8220,6301 13963,6228 13994,8650 8251,8723"/>
              </emma:interpretation>
              <emma:one-of disjunction-type="recognition" id="oneOf0">
                <emma:interpretation id="interp0" emma:lang="en-US" emma:confidence="0">
                  <emma:literal>ESPALIERED};</emma:literal>
                </emma:interpretation>
                <emma:interpretation id="interp1" emma:lang="en-US" emma:confidence="0">
                  <emma:literal>E[PARtREos+B=m;.</emma:literal>
                </emma:interpretation>
                <emma:interpretation id="interp2" emma:lang="en-US" emma:confidence="0">
                  <emma:literal>E[PARtREos+B=m;_</emma:literal>
                </emma:interpretation>
                <emma:interpretation id="interp3" emma:lang="en-US" emma:confidence="0">
                  <emma:literal>ESPALIERED]};</emma:literal>
                </emma:interpretation>
                <emma:interpretation id="interp4" emma:lang="en-US" emma:confidence="0">
                  <emma:literal>ESPALIERED}};</emma:literal>
                </emma:interpretation>
              </emma:one-of>
            </emma:emma>
          </inkml:annotationXML>
          <inkml:trace contextRef="#ctx0" brushRef="#br0">5738 798 1,'-10'54'74,"3"-26"0,7 11 2,0 1-45,-5-3 2,5 2-8,-5-6-7,3-1-5,2-32-2,-10 29-1,10-29-4,0 0 3,-25-39-4,15 4 0,-5-9-6,0-8 3,1-5-4,-6-5 1,0 0-1,3 3 0,-1-1-1,4 6 1,4 9 2,2-2-1,8 10 1,5-2 0,8 7 1,6-3 0,9 5 2,9 3 2,5 2 1,7 8 0,8 7 1,10 10 0,-3 8 0,1 14 0,-4 0-2,-4 13-1,-12 2-1,-8 5-1,-17 0 0,-15 2-1,-10-4 0,-20 0 0,-5-6-2,-12-2 1,-10-7-2,-2-5 2,-6-8-3,1-7 1,5-2-2,4-6 0,6-4 1,7-1 0,12 1 1,25 7-1,-25-12 4,25 12 2,22-5 2,3 7 1,7 6 1,10 1 1,3 6-1,2 8 1,2-1-3,1 7 0,-11 6 1,-4 0-4,-5 4 1,-8 1-3,-10 2 5,-2-2-5,-7-1 4,-6-2-4,3-5 0,-2-2-2,2-3-4,0-27-9,5 37-16,-5-37-32,0 0-34,0 0 0,17-27-3</inkml:trace>
          <inkml:trace contextRef="#ctx0" brushRef="#br0" timeOffset="660.3813">6139 862 42,'0'0'88,"0"0"7,35-22-3,-1 15-39,8-8-13,10 5-11,3-3-10,2 6-5,0-3-9,-6 0-6,1 3-9,-14-3-9,-4 5-13,-34 5-25,22-25-34,-22 25-4,-19-27 2,-4 15 15</inkml:trace>
          <inkml:trace contextRef="#ctx0" brushRef="#br0" timeOffset="893.0298">6154 617 26,'0'0'87,"20"-39"5,2 17-3,8 2-39,2-10-11,10 8-12,-3 0-9,11 2-7,-3 5-10,-5 3-10,5 9-12,-12-4-19,2 7-29,-8 2-23,-6-4 1,-23 2-2</inkml:trace>
          <inkml:trace contextRef="#ctx0" brushRef="#br0" timeOffset="393.4778">6290 392 17,'17'35'86,"-9"-5"-1,-6-1 5,3 6-37,-2 14-21,-3 3-6,0 13-4,-8-1-1,3 5-6,-7-7 1,2 0-7,-2-10 4,7-5-4,-5-13 5,10-4-4,0-30 1,10 25 0,-10-25-3,39 2 0,-12-7-2,8 0-1,2 0-2,3-2-2,-1 2-2,-2 0-2,-2 0-4,-10-2-7,0 4-10,-25 3-11,22-27-26,-25 5-35,-7-3-8,-2-5 2,-8-4 3</inkml:trace>
          <inkml:trace contextRef="#ctx0" brushRef="#br0" timeOffset="1431.901">6740 602 72,'5'40'72,"-5"-13"-27,3 5 0,4 6-9,-2 6-2,7 1-8,1-1 0,9 6-7,-2-6 1,9 1-4,-1-8 4,4 2-6,-5-16 0,5 4-2,-2-15-3,-1-2-2,-4-10-1,2-2-2,-2-11-1,-3-2-1,1-9-1,-1-11 1,-5-5-5,1-7 3,-6-7-3,-2-5 3,-5-1-3,-8-7 2,-4 3-2,-5 7 2,-8 5 1,-3 5 0,-1 13 0,-1 4 0,-2 10-1,0 10 2,-1 10-1,1 3-2,5 7-3,0 0-5,22-10-7,-35 27-13,35-27-21,-12 30-44,12-30 2,0 0-5,32 2 9</inkml:trace>
          <inkml:trace contextRef="#ctx0" brushRef="#br0" timeOffset="1953.7967">7769 212 16,'25'-13'78,"5"8"0,-30 5-2,0 0-40,0 0-12,0 0-7,-20 45-6,-12-18-6,-1 10-1,-11 0-3,4 3 2,-7-3 0,8-2 1,2-3-1,4-7 2,11-6 0,22-19 3,-17 28 1,17-28-2,32 17 0,3-7-1,7-3 1,10 5-2,0 3 0,7 3-2,-2 4-1,-5 3 0,-3 2-2,-9 3 2,-8 2-2,-7 0 5,-8 2 3,-10-1 0,-7-4 2,0 3-3,-14-7 6,-1 0-5,-10-5 5,-2 0-7,-5-11 2,0 6-4,-8-12 2,0 2-2,-2-5 0,-2-5-1,-3 0-4,2-8-2,3 1-6,0-10-8,8 2-12,-8-10-6,22 6-23,-7-4-29,17-4-13,10 7 1,5-9 3</inkml:trace>
          <inkml:trace contextRef="#ctx0" brushRef="#br0" timeOffset="2571.1066">7992 870 31,'0'0'90,"32"-33"-1,2 11 4,16-7-48,12 11 0,2-4-17,13 10-7,-5 2-8,2 2-10,-5 6-14,-12-3-14,-5 10-22,-20-3-44,-10-2 0,-22 0-3,0 0 3</inkml:trace>
          <inkml:trace contextRef="#ctx0" brushRef="#br0" timeOffset="2834.0355">8083 573 59,'45'-15'91,"-8"-2"1,5-13-1,5-5-51,12 8-5,-2-3-13,7 6-8,-2 1-3,3 9-8,-4 6-10,-4 3-8,-2 15-16,-11-5-28,-9 7-30,-3 3-2,-32-15-2,25 15 21</inkml:trace>
          <inkml:trace contextRef="#ctx0" brushRef="#br0" timeOffset="2336.0145">8246 454 60,'18'37'83,"-21"-12"0,6 7-12,-8 13-40,0-1-3,0 13-5,-2-3-2,2 3-5,-5-2 0,7-1-4,-2-9 3,8-1-5,-3-12 5,7 3-3,-7-35 0,25 37 0,-25-37-2,49 15 0,-16-15-2,9 0-3,-3-7-1,6-3-3,-1 0-5,-7-13-5,5 9-12,-14-11-14,1 10-31,-16-10-36,-13 1-3,-8-4 0,-9-1 3</inkml:trace>
          <inkml:trace contextRef="#ctx0" brushRef="#br0" timeOffset="3543.7455">8877 494 1,'0'0'73,"18"34"1,-18-34 4,-8 47-41,8-5 2,-2 0-7,4 10-2,-4 5 0,7 5-8,-5-8 2,5 3-5,-5-10 2,2 0-5,-4-12 1,-1-3-6,3-32-2,-10 30-1,10-30-1,0 0-3,-30-5-2,30 5-2,-27-32 1,7 2-2,1-14-4,-6-6 2,3-4-4,-1-11 3,6 1-6,2-3 6,13 3-6,2 7 4,7 10 2,11 0 0,6 10 3,11 7-1,2 8 3,10 10-1,0 7 2,10 10-2,-3 7 0,1 13 1,2 7-2,-5 7 2,-5 8 0,-10 0 1,-10 3-1,-10 2 5,-12 2 2,-7 1-4,-11-3 5,-9 0-5,-8-8 4,-4 3-4,-6-10 3,-2 0-7,-5-9 2,-5-4 0,-2-4-1,-6-3-1,1 1 0,0-6 0,2 0-5,0-4-4,12 2-13,1-13-22,12 1-58,7-8 1,5-12-7,8-8 0</inkml:trace>
          <inkml:trace contextRef="#ctx0" brushRef="#br0" timeOffset="4464.3171">8823-372 18,'0'0'77,"52"-32"4,-20 7-7,17 5-38,-2 3-10,10 5-12,-2 2-5,2 5-7,-6 2-1,1 3-2,-10 5 1,1 0 3,-11 3-3,0-3 3,-10 2-1,-22-7 3,35 10 0,-35-10 1,27 17 0,-27-17 1,22 37 5,-12-10-2,7 13 3,-7 7-2,13 15 4,-9 5-3,11 9 4,-8 8-3,6 3 1,-6 0-2,5 2 2,-4-5-3,1-3 2,-4-4-3,3 0 3,-6-8-5,3 0 1,-8 0 3,6 6-6,-6-9 3,0 4-5,-2-8 4,0-6-6,-2-4 5,2-2-4,-3-16-2,3-4 1,-5-8-1,0-22 1,3 30 0,-3-30-1,0 0 0,-3 25 0,3-25-1,0 0 2,0 0-3,-30 10 2,30-10-2,-27 5 0,27-5 0,-37 15 0,37-15 1,-44 14-1,19-4 2,-7-2-1,-3-1 0,-4-2 2,-6-2-2,-7 1 0,-2 1 0,-1 0-1,1 5-2,2-2-2,7 7-3,6-6-4,14 9-7,0-13-13,23 17-25,2-22-50,0 0-3,0 0-1,42-27 0</inkml:trace>
          <inkml:trace contextRef="#ctx0" brushRef="#br0" timeOffset="34544.8732">9745 739 111,'-10'-25'96,"10"25"-1,-7-25 2,7 25-53,0 0-3,0 0-10,0 0-5,0 0-6,32-12-5,-32 12-2,32 7 0,-32-7-2,42 10-1,-19-10-1,1 5 0,4-8-1,1 1-1,1-5 0,2-1-2,5-2-2,0 0-1,-2 0-1,-3 1 0,-2 1-1,-5 3-4,-3 5-4,-22 0-10,0 0-15,0 0-23,10 35-51,-10-35-6,-25 20-1,25-20-1</inkml:trace>
          <inkml:trace contextRef="#ctx0" brushRef="#br0" timeOffset="35024.0901">9825 1075 59,'4'22'70,"-4"-22"1,0 0-20,0 0-7,0 0-6,30-20-12,-30 20-6,22-7-7,-22 7-5,23-2-7,-23 2-12,22 4-22,-22-4-46,25 3 2,-25-3-7,22-17 1</inkml:trace>
          <inkml:trace contextRef="#ctx0" brushRef="#br0" timeOffset="34155.7347">9834 902 87,'0'0'85,"0"0"0,0 0-5,0 0-43,0 0-7,0 0-6,25-5-8,-25 5 0,35-3-7,-8 3 3,-2-2-2,7-1-2,0 1-2,8-1-1,-6 1-2,1 0-1,-5 2-5,-3-3-11,-5 6-14,-22-3-31,25-3-31,-25 3-5,0 0 0,0 0-6</inkml:trace>
          <inkml:trace contextRef="#ctx0" brushRef="#br0" timeOffset="36458.9631">10856 76 9,'0'0'69,"32"-33"2,-32 33 0,37-32-34,-15 20-3,-22 12-5,38-20-8,-38 20-2,22-12-4,-22 12 2,0 0 0,0 0 2,0 0 0,-25-25 0,25 25-2,-42-2-1,15 4-1,-5 1-3,-3 4-2,-4 3-2,-4 5-2,-8 2-1,1 0 0,-7 6-1,3-4 1,-3 1-1,2 2 1,-1-2-1,6-2 1,6-1-2,4 0 2,3 0-3,10 1 1,4-1-1,23-17-1,-29 30 0,29-30 0,-15 27 1,15-27-2,2 22 2,-2-22 0,15 23 2,-15-23-2,27 19 0,-27-19 1,42 23-1,-14-11 1,1 0-1,6-2 0,2 3-1,3-1 2,2 0-1,2 3-1,1 0 1,-3 0-1,2 2 0,-2 5 0,0 3-1,3 2 0,-3 5 1,3 1-1,-3-1 2,-3 0 0,1 0-1,-3-2 1,-8-3 0,-4-2 0,-5-3 0,-20-22 0,27 40 3,-27-40-4,13 42 4,-13-20-5,-3 3 4,1-3-5,2-22 5,-15 42-5,15-42 1,-27 40-1,27-40 1,-40 34 0,13-17 0,-5 6 0,-5 1-1,-3 4 1,-2 1-1,-3 3 0,-2 1-1,3 1 3,-3 3-2,5 0 1,0 1-1,2-4 1,6 3-1,-1-2 1,8-3-1,0-2 0,7-3 1,2-2-1,18-25 2,-27 37 1,27-37-2,-15 27 0,15-27 0,-12 22 1,12-22-1,0 0 0,-10 23 0,10-23 0,0 0 2,0 0-1,20 24 0,-20-24 1,32 13-1,-10-8 0,1 0 2,6-1 0,6-1 0,4-1 1,4 1 1,8-3 0,4-3 0,4 1 0,3-1-1,0 6-1,-3-3 1,-4 0-2,-6 0 0,-7 5-1,-7 0 1,-8-3-2,-5 3 2,-22-5-2,35 8 0,-35-8 0,30 5 1,-30-5-1,27 2 1,-27-2 0,30 3-1,-30-3 0,27 0-3,-27 0-4,22 2-7,-22-2-11,0 0-21,0 0-45,-2 35-28,2-35-4,-28 12-2,6-12-1</inkml:trace>
          <inkml:trace contextRef="#ctx0" brushRef="#br0" timeOffset="-5742.8851">265 86 65,'17'-38'41,"-5"14"2,1 1-6,-13 23-5,0 0-5,24-2-2,-24 2-4,5 44 0,-10-11-3,3 9 0,-6 0-2,4 10 0,-9 0-2,3 9-1,-7-4-2,5 5-1,-8 0-2,0 2 0,-2-2 0,0 2-1,-3 8 2,3-3-6,-3-2 5,5-5-7,0-3 5,5-2-5,1-5 4,1-5-4,3-12 0,3-5 3,-1-6-2,8-24 1,-2 32-1,2-32 1,0 0-1,0 0 0,25 18 1,-25-18-2,24-5 2,-24 5-2,25-5 1,-25 5 0,25-3 0,-25 3 0,27 0-1,-27 0 1,35-5 1,-13 3 1,5-3-1,3 0 1,7-5-1,5 3 2,3-3-1,2 2 0,0-1-1,2-1-1,0 2 0,-2 1-1,-9 4 0,-6 1-1,-5-1 0,-5 3 0,-22 0-1,25 5-1,-25-5-1,0 0-2,0 0-3,0 0-5,0 0-10,0 0-13,0 0-36,22-22-33,-22 22-5,18-39 2</inkml:trace>
          <inkml:trace contextRef="#ctx0" brushRef="#br0" timeOffset="-5402.5986">183 783 1,'0'0'24,"35"-22"47,-35 22 3,27-15-38,-27 15-1,49-3-10,-17 6-3,1-1-6,6 1-5,1-3-2,4 0-4,-2-3-4,0-2-5,-7 3-14,-3-5-28,-10-1-30,1 1-6,-23 7 1</inkml:trace>
          <inkml:trace contextRef="#ctx0" brushRef="#br0" timeOffset="-5051.5702">116 214 1,'0'0'57,"0"0"23,-7-30 0,29 18-50,5 7-1,15-7-7,8 7-7,4-8 0,6 1-7,1-3-2,4-5-2,-3-2-3,-3-3-4,-5 1-4,-7-3-8,-5 4-19,-9 4-30,-9-1-19,3 12 1,-27 8 23</inkml:trace>
          <inkml:trace contextRef="#ctx0" brushRef="#br0" timeOffset="-4014.1059">2011-481 1,'-15'-22'52,"-5"-3"-21,20 25 4,-42-32-9,17 27-2,-4 5-1,-3 0-3,-1 7-4,1 6-3,0-1 0,5 3-1,2 0 0,0-3-1,25-12-2,-34 35 2,19-13-2,15-22 0,-30 45-1,13-23-3,5 10 3,-6 0-3,6 5 3,0 10-1,2 8 0,0 9 1,2 13 1,-4 9-1,5 11 2,-3 7-3,2 4 3,-2-1-4,5 2 4,-2-1-1,0-1-2,2-6 1,-3-4-3,1-1 4,2-4-6,-5 2 4,3-5-5,-3-5 1,2-5 1,3-7-1,3-10 0,-1-8-2,3-7 1,0-12-1,3-6 1,-3-29-1,10 27 2,-10-27 0,0 0 0,24 8 1,-24-8-1,33-5 0,-11 0 0,5 5-1,8-2-1,4 4 0,3 0 1,8 3-1,2 0 1,-5-2 0,2-3-1,-4-3 0,-8-2 1,-5-2-1,-2-3-2,-30 10-4,32-27-5,-32 27-14,12-30-16,-12 30-46,-2-24-22,-11 1-1,-1 1-2</inkml:trace>
          <inkml:trace contextRef="#ctx0" brushRef="#br0" timeOffset="-3169.7454">2142 590 29,'-3'27'70,"6"13"-28,-3 4 1,0 16-6,2 4-8,-4 0-2,2 3-6,-5-5-1,3 0-6,-6-8 0,1-4-4,-1-18 1,3-7 0,5-25-2,0 0-1,0 0-2,0 0-2,-15-40 0,18-7 0,-1-10-4,1-10 1,-3-7-2,2-2 2,3-1-3,-2-2 3,2 7-4,0 5 3,2 10-1,5 3 1,3 9-1,3 3 1,4 10 1,5-2-2,8 9 1,-1 0 0,8 10 1,0 3-2,8 9 2,-1 11-2,1 7 2,-1 9-2,-4 9 1,-3 6 1,-10 3-2,-5 3 2,-12-1-1,-10-2 2,-15-2-1,-10-3 1,-12-5-1,-10-2 1,-7-8-1,-8-2 0,-3-5 1,-4-5-2,2-3 1,5-5-4,1 1-3,9-6-8,7 1-12,3-5-24,10-1-38,27 8-4,-25-15-1,25 15 44</inkml:trace>
          <inkml:trace contextRef="#ctx0" brushRef="#br0" timeOffset="-2599.0457">2802 1008 1,'-2'45'42,"-10"-13"27,9 2 4,-4-1-49,2-6 6,2-2-11,3-25-1,-5 34-3,5-34-4,0 0-2,0 0-2,8-34 0,-3-4-2,7-11 2,0-13-7,3-10 3,3-7-4,1-5 3,4 0-3,1-3 2,6 6-2,-3 4 0,5 13 2,-2 5-2,5 16 2,-6 14-2,1 14 4,-5 15-2,-3 15 1,-2 12 2,-3 5 1,3 15 2,-8 0 1,6 5 3,-6 3-4,8-1 5,-5-2-2,4 2 0,-4 1 0,0 4-6,-3-5 2,-2-2-4,-2-5 3,-1-2-6,-2-5 4,-2-6-10,-1-9-1,-2-25-5,0 35-9,0-35-14,0 0-23,0 0-29,-22-5-5,22 5 5</inkml:trace>
          <inkml:trace contextRef="#ctx0" brushRef="#br0" timeOffset="-2367.9439">2780 914 1,'15'27'80,"-15"-27"9,59-2-3,-14-3-41,12-15-8,14 10-10,4-12-12,-1 10-4,0-6-13,-10 6-10,1 2-15,-13 0-35,-13-2-19,-2 2-9,-12-10 3</inkml:trace>
          <inkml:trace contextRef="#ctx0" brushRef="#br0" timeOffset="-1622.1216">3549 640 1,'3'32'46,"9"12"34,-4-4 1,4 9-39,0 8 0,-4-5-13,4 5-8,-7-7-3,0 1-7,-5-8 2,0-1-4,-2-18 2,2-1-1,0-23-1,0 0-2,0 0-1,0 0-1,-13-28-1,13-11 1,-2-11-6,-1-7 2,-2-12-3,3-3 2,-1-4-4,1 2 4,7 4-4,2 8 0,6 8 3,4 12-2,5 12 2,8 11 1,2 14-1,0 7 1,5 10 0,-5 8 2,-2 5-3,-5 2 1,-3 0 0,-5 1 0,-7-4 0,-7 1-1,-3-25-1,-15 35-1,15-35-2,-40 22 0,11-17-2,-3-3-1,-6-2 0,-1-2 2,-1 2-1,1-5 2,-1 5 2,8 2 2,7 3 3,25-5 4,-29 28 1,29-28 2,17 39 0,8-14 2,7 5 0,5-3 1,5 2 0,5 4-6,-5-6 3,2 2-6,-6-1 4,-4 4-5,-2-5 2,-2 5-3,-8-2 0,-4 0 0,-4-1-2,-1 1 0,-6-3-4,-7-27-4,13 37-9,-13-37-16,0 0-31,0 0-28,24-22-5,-16-5 1</inkml:trace>
          <inkml:trace contextRef="#ctx0" brushRef="#br0" timeOffset="-1304.2279">4178 370 1,'22'17'74,"-22"-17"16,30 50-1,-16-11-37,-4 6-12,13 17-5,-11-3-11,3 8-3,-3 2-4,1 3-7,-6-10 0,0-3-5,1-7 2,-1-5-6,-2-7 4,3-8-5,-4-10 0,-4-22 0,13 25-6,-13-25-9,0 0-12,0 0-16,15-30-35,-18 5-18,-7-14 1,-5-6-4</inkml:trace>
          <inkml:trace contextRef="#ctx0" brushRef="#br0" timeOffset="-1055.943">3794 672 1,'-29'5'68,"4"-13"20,25 8 1,0 0-34,17-22-5,30 15-6,10-11-9,27 6-2,3-5-8,19 2-5,10-7-6,10 4-4,-7 1-5,0-3-5,-3 0-7,-12-2-9,2 7-14,-19-12-31,-5 10-42,-11-3-4,-11-2 1,-11-3 0</inkml:trace>
          <inkml:trace contextRef="#ctx0" brushRef="#br0" timeOffset="9876.3134">11786-18 26,'-25'-3'73,"25"3"4,0 0 0,-27 15-34,27-15-4,-10 22-5,10-22-8,-2 37-5,4-9-3,-2 1-2,5 11 0,-7-1-2,2 6 1,-3-1-2,1 8 1,-3-2-2,0-1-1,-3-4-1,3-3 0,-2-10-2,5-2 0,2-30-1,-8 27-1,8-27-1,0 0-1,0-30 0,3 3-2,2-8 1,-3-7-2,5-7 0,-2-3-1,3 0 1,-3-5-1,5 0 1,2 0-1,3 3 1,0 4-1,4 1 1,4 5-2,1 4 3,4 5-4,-1 8 4,3 5-2,-3 9 1,0 6-1,0 7 0,-2 7 0,0 6 0,-3 4 0,3 5-1,-3 3 2,0 2-2,0 3 3,1 2-1,-4 0 0,1 3 0,0 0 0,-5 4 0,-5 3 1,-3 3-1,-4-1 0,-3-2 1,-5-2 0,-3 2-1,-2-7 1,-4-8-2,1-2 0,13-25 0,-27 24 1,27-24-1,-22-7 0,22 7 1,-18-50-1,16 11 1,-1-8-1,6-5 1,4-5 0,6-2 0,-1-1-2,8 3 2,0 5-1,4 5 1,4 8-2,-1 4 2,0 10-2,3 8 1,-3 12-1,0 8 0,-5 7 2,1 7-3,-6 5 5,0 5-5,-2 6 3,-2-1-2,-1 2 1,-2-2-1,-3 1 1,3 4-2,-2 0 1,-1 5 1,-2 0 0,0 2 0,2 3 1,-4 5-1,-1-2 0,-2-6 0,0-4 1,0-5-2,-5-8 2,5-27-3,-7 32 2,7-32-5,0 0-4,0 0-9,0 0-11,5-35-15,-3 6-25,18 1-36,-5-4-4,5 0 6,-3 0 1</inkml:trace>
          <inkml:trace contextRef="#ctx0" brushRef="#br0" timeOffset="10653.8726">12988 556 57,'0'0'75,"0"0"3,0 0-26,8-23-4,-8 23-7,0 0-8,0 0-5,0 0-3,12 27-6,-12-27 1,7 35-3,-2-13 0,-5 1-3,5 1 1,-5-1-3,3 1 0,-6-1-3,6 1-1,-6-1-3,3-1-1,0-22-2,-2 32-4,2-32-2,0 0-7,0 0-7,0 0-11,0 0-19,0 0-39,20-45-13,-13 18-4,-2-10 5</inkml:trace>
          <inkml:trace contextRef="#ctx0" brushRef="#br0" timeOffset="10975.7618">13018 90 81,'0'0'82,"-27"-2"2,27 2-3,0 0-36,-25-10-9,25 10-14,0 0-13,0 0-15,0 0-31,0 0-48,0 0-4,0 0-3,0 0-3</inkml:trace>
        </inkml:traceGroup>
        <inkml:traceGroup>
          <inkml:annotationXML>
            <emma:emma xmlns:emma="http://www.w3.org/2003/04/emma" version="1.0">
              <emma:interpretation id="{7759EE81-3C4C-4FFE-BF18-BF79ED13637A}" emma:medium="tactile" emma:mode="ink">
                <msink:context xmlns:msink="http://schemas.microsoft.com/ink/2010/main" type="inkWord" rotatedBoundingBox="17738,6087 20318,6054 20361,9445 17781,9478"/>
              </emma:interpretation>
              <emma:one-of disjunction-type="recognition" id="oneOf1">
                <emma:interpretation id="interp5" emma:lang="en-US" emma:confidence="0">
                  <emma:literal>noni.</emma:literal>
                </emma:interpretation>
                <emma:interpretation id="interp6" emma:lang="en-US" emma:confidence="0">
                  <emma:literal>noni)</emma:literal>
                </emma:interpretation>
                <emma:interpretation id="interp7" emma:lang="en-US" emma:confidence="0">
                  <emma:literal>noni).</emma:literal>
                </emma:interpretation>
                <emma:interpretation id="interp8" emma:lang="en-US" emma:confidence="0">
                  <emma:literal>noni))</emma:literal>
                </emma:interpretation>
                <emma:interpretation id="interp9" emma:lang="en-US" emma:confidence="0">
                  <emma:literal>nielli))</emma:literal>
                </emma:interpretation>
              </emma:one-of>
            </emma:emma>
          </inkml:annotationXML>
          <inkml:trace contextRef="#ctx0" brushRef="#br0" timeOffset="22120.1989">15142 306 38,'0'0'33,"0"0"0,0 0-1,0 0-2,0 0-4,0 0 1,28 10-5,-28-10-3,0 0-3,32 0-2,-32 0-3,0 0-4,27-18 1,-27 18-5,0 0 1,22-32-2,-22 32-1,8-27-1,-8 27 0,0-25 1,0 25-2,0 0 2,-23-17-3,23 17 3,-27 7-1,27-7 1,-37 18-1,37-18 0,-34 27 0,34-27-1,-25 29 2,25-29-2,-8 25 3,8-25-3,0 0 3,25 20 0,-25-20 0,35 0 0,-35 0-2,37-10 2,-37 10-2,34-22 2,-34 22-3,25-22 2,-25 22 0,13-23-2,-13 23 3,-3-22-3,3 22 2,-22-17 0,22 17 2,-40-8 1,13 8 2,0 8 1,-3 2 0,3 4 2,2 1-1,25-15 0,-32 40-3,32-40-1,-10 35-3,10-35 2,0 0-3,32 24 1,-32-24-1,37-7 0,-14-3 1,-1-7-1,0-1 1,0-1-2,-2-4 2,-20 23-2,27-37 1,-27 37 0,8-32 1,-8 32-2,0 0 1,-27-12 0,27 12 0,-37 17 0,14 0-1,1 1 2,0 6-3,2 1 2,5 0-1,3 0 0,4-3 0,8-22 0,5 32-1,-5-32 1,35 7 1,-8-12-1,5-7 1,3-5-1,0-3-1,2-5-1,-5 0 1,-7 1-1,-6 1-1,-19 23 1,10-34-1,-10 34 2,-27-10-2,2 12-1,-2 11-4,-8-1-3,8 10-8,-2-2-12,29-20-24,-28 42-21,28-42 2,8 23 0</inkml:trace>
          <inkml:trace contextRef="#ctx0" brushRef="#br0" timeOffset="113140.5326">15929-431 72,'-20'-38'77,"20"38"-1,-20-24-11,20 24-38,0 0 0,-22 0-5,22 0-3,-17 32 2,9-2 0,-6-1 0,4 13-1,-10 3 2,3 12-2,-6-3-5,4 10 1,-6 3-6,0 7 0,0 3-3,3 5 1,-3-1-3,6 6 2,-4-3-3,4 3 2,1 4 2,1 3-3,0-2 3,4 2-4,1 2 4,2 1-5,3 2 4,4 2-3,1-5-2,4 1 1,1-3-2,4-3 1,-2-4-2,2-3 3,-2-2-4,0-6 2,0 1 0,0-5 0,-2 2-1,-3 0-1,2-7 2,1 0-1,-1-5 0,1-8 0,1-5-2,1-7 2,0-9 0,0-9-1,3-1-2,-8-23 0,12 29-4,-12-29-6,0 0-7,22 5-16,-22-5-42,28-20-28,-16-4-5,-5-3 0,1-13-3</inkml:trace>
          <inkml:trace contextRef="#ctx0" brushRef="#br0" timeOffset="23331.9563">16006 39 75,'0'0'72,"0"0"-26,0 0 1,0 27-8,0-27-4,10 44-4,-3-17-3,5 8-3,-4 0-3,4 7-2,-2-3-2,2 6-1,-7-6-2,5 4-2,-5-9-2,3 1 0,-8-8-3,2 0-1,-2-27-1,0 30-1,0-30-2,0 0 0,0 0 0,0 0-2,3-40 1,-1 11-1,1-6 0,-1-5-2,1-7 3,-1 0-2,0 0 0,3-2 0,3-1 1,-1 3-1,-2 5 0,8 3 1,-6 4 0,8 6-1,-5 1 1,-10 28-1,24-37 1,-24 37-1,28-20 2,-28 20-3,34-14 2,-34 14-1,40-10 0,-15 5 1,-1 5-2,4 0 0,-1 2 0,0 6 1,-5-1-2,3 5 2,-25-12-1,42 35 2,-25-13-1,1 3 1,-6 0 0,3 4 1,-5 1 0,2 2 0,-2 3 1,0 2-1,0 0 1,0 3-1,-3-1 1,-2 3-1,2 3-1,-4-3 1,-1 0-2,1-2 2,-3-6-2,-3 1 2,3-8-2,-2-2 2,-1-3-1,3-22 0,-4 35-1,4-35 0,-8 24-1,8-24-2,0 0-4,-7 25-5,7-25-7,0 0-11,0 0-22,0 0-50,0 0-3,0 0-4,27-25 5</inkml:trace>
          <inkml:trace contextRef="#ctx0" brushRef="#br0" timeOffset="24272.485">17010 328 63,'0'0'77,"-25"7"1,25-7-6,0 0-52,0 0-3,0 0-10,0 0-3,0 0 0,27 8-1,-27-8-1,0 0 0,30 2 0,-30-2-1,0 0 0,0 0 1,0 0-2,0 0 1,0-22-1,0 22 1,-22 0-1,22 0 2,-30 15 0,30-15 0,-37 22 1,37-22-1,-32 25 1,32-25-2,0 0-4,-15 27-15,15-27-41,22-2-21,-22 2-4,35-13-2</inkml:trace>
          <inkml:trace contextRef="#ctx0" brushRef="#br0" timeOffset="23838.0665">16968 654 55,'0'0'73,"0"0"2,17 28-29,-17-28-8,0 0-9,5 34-6,-5-34-5,3 32-1,-3-32-3,0 35 0,0-35 2,0 35-3,0-13 2,0-22-5,5 37 3,-5-37-5,7 30 3,-7-30-5,10 22-1,-10-22-2,0 0 1,25-15-3,-25 15-3,14-30 2,-11 8-4,-3 22 4,10-44-4,-10 21 4,0 23-5,-5-39 4,5 39 0,-10-32 0,10 32-2,0 0-5,0 0-11,-30-15-23,30 15-50,0 0-4,0 0 0,0 0-4</inkml:trace>
          <inkml:trace contextRef="#ctx0" brushRef="#br0" timeOffset="114302.2694">17072-689 81,'0'0'90,"0"0"4,0 0-4,0 0-36,0 0-21,12 42-3,-4-14-10,11 9-1,-6 2-3,7 8-3,-6 3 1,4 4-3,-3 3 1,2 5-2,0-3 0,0 6-2,-2 1-2,3 4 1,-4-1-2,4 5-1,-3-5-2,-1 3 2,1-3-3,0-2 2,0 0-3,0-3 2,0-2 1,-5-3-3,2 3 3,-2 3-5,0-4 5,-3 1-6,3-2 6,0-4-6,2-1 3,-2-1-2,5-7 2,0-5 0,0 0-1,0-5 1,-3-2-1,0 0 2,-4-1-3,4-1 3,-7-1-2,0-3 1,0 6 0,0 2 0,-5 0 0,2 3 0,-4 2 0,-1 0-1,1 5 1,-8 0 0,0-3 1,-2 3-2,2-5 1,-7 3 0,2-3-1,-3 3 1,1-3-1,-3 0 0,3 5 0,-5-3 1,2 3 0,-2-2-1,-1-1 1,1-2 0,0-2-2,2-3 2,0-10-1,3-2 0,17-25 1,-27 34-2,27-34 0,0 0-1,-20 28 0,20-28-3,0 0-5,0 0-5,-5 24-12,5-24-13,0 0-34,0 0-29,15-24-2,-15 24 2,10-40-1</inkml:trace>
          <inkml:trace contextRef="#ctx0" brushRef="#br1" timeOffset="-241319.0365">14530-235 122,'0'0'96,"0"0"8,-23-14-5,23 14-43,0 0-12,0 0-9,0-30-12,0 30-8,0 0-6,0 0-9,0 0-10,0 0-14,25-7-18,-25 7-39,0 0-21,-7 27-5,7-27 1</inkml:trace>
          <inkml:trace contextRef="#ctx0" brushRef="#br1" timeOffset="-183103.6751">18677-93 150,'0'0'111,"0"0"-3,-22-25 3,22 25-63,0 0-11,0 0-10,0 0-14,0 0-5,0 0-11,0 0-11,0 0-28,0 0-64,0 0-5,0 0 1,0 0-7</inkml:trace>
          <inkml:trace contextRef="#ctx0" brushRef="#br0" timeOffset="19446.057">13480 11 14,'-5'-22'72,"5"22"1,0 0 0,-24-7-37,24 7-1,0 0-6,-13 39-7,13-39 0,-2 45-3,-1-21 0,8 4 0,-5-1-3,3 5-1,-3-5-2,2 5 1,-4 1-4,4-1 1,-4 0-3,2 5 1,0-7-1,2 2 0,-2-10 0,3 0-2,-3-22-1,7 30 0,-7-30-1,0 0 0,0 0-1,22 0 0,-22 0-1,10-30 0,-10 30 0,8-49-1,-6 14 0,1-4-1,-1-3 1,-2-8 0,3-4 0,-1 2-1,5 0 1,-4 2-1,7 6 1,-3 2-1,3 5 0,3 5-1,-1 7 3,5 3-3,-17 22 2,30-35 0,-30 35-1,37-22 0,-37 22 0,42-10 0,-20 10-1,3 5 2,0 0-1,0 5 0,-1 2-1,3 0 2,1 6 0,-1-1 0,-2 0-1,-1 6 1,-1-1 0,-4 0 0,-1 3 2,-3 2-1,-6 3 0,1-1 1,0 3-2,-5 1 2,0 4-2,0 0 0,-2 2-2,-3 3 2,0-2-2,0-3 2,0 0-2,-3-2 1,1-3 0,-1-5 0,1-4 0,2-23 0,-3 34 0,3-34-1,0 27 1,0-27-1,0 0 0,0 28-3,0-28-5,0 0-7,0 0-8,0 0-15,0 0-29,0 0-37,25-23 0,-25 23 0,12-44 5</inkml:trace>
          <inkml:trace contextRef="#ctx0" brushRef="#br0" timeOffset="20108.2151">14373 400 1,'0'0'49,"0"27"23,0-27 1,0 0-27,0 0-2,0 22-8,0-22-8,0 0-3,18 30-4,-18-30-4,9 25 0,-9-25-4,8 29-1,-8-29-3,2 35 2,-2-35-3,-5 34-2,5-34-1,-2 28-1,2-28-2,0 0 0,-3 27-4,3-27-6,0 0-10,0 0-15,0 0-39,28-22-22,-21-1 0,0-1-4</inkml:trace>
          <inkml:trace contextRef="#ctx0" brushRef="#br0" timeOffset="20364.8614">14420-83 119,'-12'-37'92,"7"15"-3,5 22-3,-3-30-69,3 30-9,0 0-25,0 0-42,28-2-24,-28 2-4,7 30-2</inkml:trace>
        </inkml:traceGroup>
      </inkml:traceGroup>
      <inkml:traceGroup>
        <inkml:annotationXML>
          <emma:emma xmlns:emma="http://www.w3.org/2003/04/emma" version="1.0">
            <emma:interpretation id="{201864C5-EC34-4F2D-81AA-D43100FCDFE9}" emma:medium="tactile" emma:mode="ink">
              <msink:context xmlns:msink="http://schemas.microsoft.com/ink/2010/main" type="line" rotatedBoundingBox="17974,8104 20965,7098 21501,8693 18510,9699"/>
            </emma:interpretation>
          </emma:emma>
        </inkml:annotationXML>
        <inkml:traceGroup>
          <inkml:annotationXML>
            <emma:emma xmlns:emma="http://www.w3.org/2003/04/emma" version="1.0">
              <emma:interpretation id="{458452E1-60BD-46F0-99A3-308022CC46FE}" emma:medium="tactile" emma:mode="ink">
                <msink:context xmlns:msink="http://schemas.microsoft.com/ink/2010/main" type="inkWord" rotatedBoundingBox="17974,8104 20965,7098 21501,8693 18510,9699"/>
              </emma:interpretation>
              <emma:one-of disjunction-type="recognition" id="oneOf2">
                <emma:interpretation id="interp10" emma:lang="en-US" emma:confidence="0">
                  <emma:literal>E</emma:literal>
                </emma:interpretation>
                <emma:interpretation id="interp11" emma:lang="en-US" emma:confidence="0">
                  <emma:literal>in =</emma:literal>
                </emma:interpretation>
                <emma:interpretation id="interp12" emma:lang="en-US" emma:confidence="0">
                  <emma:literal>n =</emma:literal>
                </emma:interpretation>
                <emma:interpretation id="interp13" emma:lang="en-US" emma:confidence="0">
                  <emma:literal>¥</emma:literal>
                </emma:interpretation>
                <emma:interpretation id="interp14" emma:lang="en-US" emma:confidence="0">
                  <emma:literal>In =</emma:literal>
                </emma:interpretation>
              </emma:one-of>
            </emma:emma>
          </inkml:annotationXML>
          <inkml:trace contextRef="#ctx0" brushRef="#br0" timeOffset="25084.4019">15326 1377 46,'-28'0'84,"28"0"0,-37-3 5,37 3-38,0 0-1,0-22-9,30 17-9,0-7-2,19 7-3,1-5-3,16 7-4,-1-2-1,9 5-4,-2 0-2,9 8-1,-2-3-3,5 5-1,1 0 0,4 2-1,5 0-1,2 3 0,-2-5-2,-2 5 1,-1-3-3,-4 1 2,-3-6-2,-5 0 0,-5-2-2,-5-2 1,-4-3 0,-4 0-2,-4-3 2,-5 1-2,-7 2 2,-6-3-1,-4 1 1,-5 2-1,-3 0 0,-5 2 1,-22-2-2,37 3 2,-37-3-2,37 7 1,-37-7 0,35 8 0,-35-8 0,37 5-1,-37-5 0,27 5-2,-27-5-2,0 0-5,32 10-8,-32-10-11,0 0-17,0 0-34,0 0-39,0 0 2,0 0-1,0 0 3</inkml:trace>
          <inkml:trace contextRef="#ctx0" brushRef="#br0" timeOffset="26200.1556">16021 2049 2,'0'0'71,"-13"-37"4,13 37 2,-5-22-34,5 22-1,0 0-8,0 0-5,0 0-2,0 0-3,5 42-3,-2-15-3,2 8 1,-3 0-3,3 7 1,-2-5-1,1 2 0,-4-4-2,5 0 0,-7-8 0,7-2-3,-5-25 1,-3 32-5,3-32 0,0 0-3,0 0 0,0 0-1,8-23-3,-6 1 3,3-5-3,0-3 1,0-7-3,3 3 1,-1-6-1,3 3 1,5 2 0,0-2 0,4 5 0,4 5 1,1 0 0,4 7 1,4 2-2,2 6 1,6 7 0,-1 3-1,6 7 2,0 2-1,-1 3 2,1 7 0,-1 1 2,-4 4-1,-3-2 1,0 4 2,-7-1-2,-1 4 2,-4-2-3,0 2 2,-8-2-2,0 4 2,-4-2 1,-1 3-3,-5 2 4,-2 0-3,-5 1 2,3-1-3,-6-3 3,3-1-3,-5-4-2,3 1 1,2-25-1,-10 32 0,10-32-1,-7 27 1,7-27-2,0 0 2,-8 28-2,8-28 1,0 0-3,0 0-3,0 0-4,0 0-11,23-5-18,-21-18-23,-2 23-58,25-42 0,-10 13-3,-10-6 3</inkml:trace>
          <inkml:trace contextRef="#ctx0" brushRef="#br0" timeOffset="38951.5072">17920 1426 98,'0'0'101,"37"22"1,-14-24-2,6 2-45,1-7-14,14 7-11,-2-3-12,8 6-6,-6-6-9,3 3-8,0 5-9,-7-7-17,2 9-33,-7-7-37,-6 0-1,-6-7-4,-23 7 0</inkml:trace>
          <inkml:trace contextRef="#ctx0" brushRef="#br0" timeOffset="38685.8668">17940 917 79,'-25'-8'92,"25"8"0,0 0-4,0 0-48,10-27-7,12 27-1,-22 0-13,47-2 5,-22-1-12,12 6 5,-7-3-4,7 2-3,0-2-2,3 0-3,-3 0-4,0 0-7,2 2-6,-9-6-19,10 16-24,-16-10-48,-1 1 5,-23-3-9,0 0 3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8:28:47.88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2348D0E-9697-4558-B21B-A6C6DF06D98A}" emma:medium="tactile" emma:mode="ink">
          <msink:context xmlns:msink="http://schemas.microsoft.com/ink/2010/main" type="writingRegion" rotatedBoundingBox="6641,10335 13007,9128 13366,11022 7000,12229"/>
        </emma:interpretation>
      </emma:emma>
    </inkml:annotationXML>
    <inkml:traceGroup>
      <inkml:annotationXML>
        <emma:emma xmlns:emma="http://www.w3.org/2003/04/emma" version="1.0">
          <emma:interpretation id="{838BA4D7-F8CC-4A79-B104-EE9E5FF72EC8}" emma:medium="tactile" emma:mode="ink">
            <msink:context xmlns:msink="http://schemas.microsoft.com/ink/2010/main" type="paragraph" rotatedBoundingBox="6641,10335 13007,9128 13366,11022 7000,122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0EB7D8-4B8F-41C7-91AC-5D63F8036AE5}" emma:medium="tactile" emma:mode="ink">
              <msink:context xmlns:msink="http://schemas.microsoft.com/ink/2010/main" type="line" rotatedBoundingBox="6641,10335 13007,9128 13366,11022 7000,12229"/>
            </emma:interpretation>
          </emma:emma>
        </inkml:annotationXML>
        <inkml:traceGroup>
          <inkml:annotationXML>
            <emma:emma xmlns:emma="http://www.w3.org/2003/04/emma" version="1.0">
              <emma:interpretation id="{E540C716-3B98-42B1-9C02-EE52391356F1}" emma:medium="tactile" emma:mode="ink">
                <msink:context xmlns:msink="http://schemas.microsoft.com/ink/2010/main" type="inkWord" rotatedBoundingBox="6641,10335 13007,9128 13366,11022 7000,12229"/>
              </emma:interpretation>
              <emma:one-of disjunction-type="recognition" id="oneOf0">
                <emma:interpretation id="interp0" emma:lang="en-US" emma:confidence="0">
                  <emma:literal>Eminem</emma:literal>
                </emma:interpretation>
                <emma:interpretation id="interp1" emma:lang="en-US" emma:confidence="0">
                  <emma:literal>Tannis</emma:literal>
                </emma:interpretation>
                <emma:interpretation id="interp2" emma:lang="en-US" emma:confidence="0">
                  <emma:literal>Emir:</emma:literal>
                </emma:interpretation>
                <emma:interpretation id="interp3" emma:lang="en-US" emma:confidence="0">
                  <emma:literal>Tomin:</emma:literal>
                </emma:interpretation>
                <emma:interpretation id="interp4" emma:lang="en-US" emma:confidence="0">
                  <emma:literal>Izmir</emma:literal>
                </emma:interpretation>
              </emma:one-of>
            </emma:emma>
          </inkml:annotationXML>
          <inkml:trace contextRef="#ctx0" brushRef="#br0">6428 3284 25,'0'0'81,"25"-20"-2,-25 20 6,10-37-38,-10 37-1,5-30-10,-5 30-7,5-22-5,-5 22-5,0 0-2,0 0-3,-25-8 0,25 8-4,-49 18 0,17-3-1,-15-1 0,-3 4 1,-14-1-1,-3 0 0,-12-2-1,-5 5 1,-15-5-2,-12 2-1,-16 1-3,-4 6 0,-2 1-1,-8 5-1,2 2-2,-4 5 1,7 0 0,10 0 0,14 3 0,13-6 1,13-4-1,14-3 1,18-2 0,24-8-2,30-17 1,0 0 1,40 18-1,16-23 1,24-3-1,16 1 1,20-6 0,13 1 2,17 5-1,7 2 0,3 2 0,-3 6 0,1 7 0,-6 4-2,-12 4 5,-12 6-7,-18 1 7,-17 2-7,-17 1 5,-18 1-5,-24 1 4,-20-3-2,-25 3-1,-22 5 1,-25-3-1,-17 7 2,-22 8-3,-21 0 3,-19 10-2,-9 5 1,-11 10-2,0-1 2,-7 11-3,2 0 3,5-3-2,13 0 2,19-10-2,18-7 3,24-12-2,23-11 2,32-12 0,32-27 0,30 18 0,34-23 2,27-8 0,26-4 0,26-5 1,18-1-1,15-1 1,-1 1-2,3 4 2,-7 4-3,-3 0 0,-10 8-1,-14 4 1,-18 3-2,-15 5 1,-17 2-4,-12 3-4,-23 0-3,-12 3-11,-24-8-12,1 9-35,-24-14-43,0 0 0,0 0-2,-5-34 3</inkml:trace>
          <inkml:trace contextRef="#ctx0" brushRef="#br0" timeOffset="948.3837">7067 3858 44,'0'-28'79,"0"28"2,0 0 0,0 0-31,-3 23-8,3-23-9,3 52-8,-3-20-1,5 15-4,-5-5-2,5 7-1,-5-4-3,4-1-1,-6-7-3,4-4 3,-2-33-3,0 34 0,0-34-2,0 0-1,0 0-1,0-44 1,0 7-3,3-8-3,-1-4 0,1-6 0,-1-7-3,1 5 4,-1 8-6,1 2 6,-1 7-5,3 11 5,-2 6-6,-3 23 3,0 0 0,0 0 0,29-7 3,-29 7-5,25 35 5,-10-13-4,0 8 5,0 4-5,-3 3 5,0 3-5,-2-3 3,-2 3 0,-3-8-1,-3-3 1,-2-4 1,0-25 0,-2 25 1,2-25 0,0 0 0,-8-35-1,6 6 0,-1-6-1,3-7-4,5-5 4,0-3-6,3 3 6,6 3-5,1 4 4,5 11-5,0 1 6,-20 28-4,39-27 3,-16 27-2,-23 0 2,39 15-1,-39-15 0,37 32 5,-37-32-6,35 47 6,-20-12-8,0-1 7,-3 4-5,0 4 4,-2 2-3,-5 6 1,3-1 0,-3-4 0,-3-3 1,1 0-3,-3-10-4,4-2-10,-4-30-13,3 42-24,-3-42-52,0 0 0,0 0-4,0 0-1</inkml:trace>
          <inkml:trace contextRef="#ctx0" brushRef="#br0" timeOffset="1556.4912">7702 3675 201,'0'0'100,"-24"-20"0,24 20-9,0 0-70,-8-25-16,8 25-30,0 0-38,32 17-33,-32-17 0,18 25-6,-18-25 2</inkml:trace>
          <inkml:trace contextRef="#ctx0" brushRef="#br0" timeOffset="1314.4972">7767 4162 36,'0'0'79,"5"32"-1,-5-32 2,19 44-43,-6-16-2,2 6-11,-3 3-6,0 5-5,-7 1-4,3-4-3,-8-4-3,0-6-1,0-29-4,-5 35-7,5-35-18,0 0-34,2-22-21,8 0-1,-7-18-3</inkml:trace>
          <inkml:trace contextRef="#ctx0" brushRef="#br0" timeOffset="2881.7074">8761 3501 60,'0'25'80,"-7"-3"1,7 8 4,7 10-36,-5 7-5,13 10-9,-10-8-5,10 10-6,-10-4-3,7-1-4,-9-7-3,-1 0-3,-2-15-2,0-2 0,-2-8 0,2-22-2,-3 28 0,3-28-3,0 0 0,0-25-3,3-7 3,-1-5-3,3-13 1,-2-9 1,2-6-5,-3-1 4,-2-1-5,3 0 6,-3 5-7,0 5 6,0 8-6,2 4 4,1 6-1,2 4 2,2 8-1,0 2-1,-7 25 1,28-37-1,-28 37 0,39-20 0,-14 18 0,5 7 0,4 5 1,3 9 1,5 6-2,0 7 3,3 5-2,-6 3 1,-1 5-1,-9-1 2,-4 1-1,-5-3 1,-10 2 3,-5-2-5,-3-2 5,-2-1-6,-5-4 5,-2 2-5,-3 0 4,0-5-9,0 3-2,-5-3-5,5 8-10,-7-8-14,12 15-29,-7-13-38,9-4-2,3-30 1,-5 27 0</inkml:trace>
          <inkml:trace contextRef="#ctx0" brushRef="#br0" timeOffset="3227.6006">9548 3974 114,'-3'25'84,"3"-25"-1,-2 37-6,7-5-47,-3 5-5,8 7-8,-3 3-6,6 0-2,-3 3-4,-1-3 0,-1-8-3,-1-4 0,-4-8-4,-3-27-6,10 25-15,-10-25-30,0-25-33,5 1 0,0-18-5,0-5-2</inkml:trace>
          <inkml:trace contextRef="#ctx0" brushRef="#br0" timeOffset="3439.7951">9493 3543 205,'-12'-24'97,"12"24"-8,5-25-17,-5 25-58,22-20-24,-22 20-37,37 8-42,-37-8 1,30 7-9,-30-7 2</inkml:trace>
          <inkml:trace contextRef="#ctx0" brushRef="#br0" timeOffset="4117.1489">9493 2643 42,'0'0'74,"-17"-30"6,17 30-2,-3-34-32,3 34-4,13-30-11,-13 30-7,34-22-7,-6 14-5,1 3-4,11 5 0,-1 3-3,8 4 1,-5 6-2,3 4-2,-3 5 0,-5 1-1,-7 6 0,-8-2 0,-7 8-1,-13 0 0,-9 4 0,-10-2 1,-13 1-2,-7-1 1,-10-8 0,-5-1-1,-8-11 0,1-2 1,0-13-2,4 1 3,6-6-1,7-2 0,12-5 0,5 5 1,25 5 2,0 0 1,0 0 3,50-19 0,-6 16 4,16 6 0,7-3 3,9 5-2,1-8-1,5 6-1,-1-1-3,-2-2-2,-4 2-3,-4-4-4,-6 0-8,-11-3-9,0 12-19,-17-7-42,-4 5-21,-33-5-2,22 10-2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8:29:11.116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C71978E-F8D7-4DC8-9C48-3D97B75719EC}" emma:medium="tactile" emma:mode="ink">
          <msink:context xmlns:msink="http://schemas.microsoft.com/ink/2010/main" type="writingRegion" rotatedBoundingBox="9596,11852 13736,10810 14047,12044 9906,13086"/>
        </emma:interpretation>
      </emma:emma>
    </inkml:annotationXML>
    <inkml:traceGroup>
      <inkml:annotationXML>
        <emma:emma xmlns:emma="http://www.w3.org/2003/04/emma" version="1.0">
          <emma:interpretation id="{3E5805B2-1524-416F-9088-19F4DA29C2DD}" emma:medium="tactile" emma:mode="ink">
            <msink:context xmlns:msink="http://schemas.microsoft.com/ink/2010/main" type="paragraph" rotatedBoundingBox="9596,11852 13736,10810 14047,12044 9906,130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741528-D0B4-44D6-A5BB-5F016ABA36F8}" emma:medium="tactile" emma:mode="ink">
              <msink:context xmlns:msink="http://schemas.microsoft.com/ink/2010/main" type="line" rotatedBoundingBox="9596,11852 13736,10810 14047,12044 9906,13086"/>
            </emma:interpretation>
          </emma:emma>
        </inkml:annotationXML>
        <inkml:traceGroup>
          <inkml:annotationXML>
            <emma:emma xmlns:emma="http://www.w3.org/2003/04/emma" version="1.0">
              <emma:interpretation id="{5D71D57E-ACBB-4E70-B920-598AC02AD128}" emma:medium="tactile" emma:mode="ink">
                <msink:context xmlns:msink="http://schemas.microsoft.com/ink/2010/main" type="inkWord" rotatedBoundingBox="9596,11852 13736,10810 14047,12044 9906,13086"/>
              </emma:interpretation>
              <emma:one-of disjunction-type="recognition" id="oneOf0">
                <emma:interpretation id="interp0" emma:lang="en-US" emma:confidence="0">
                  <emma:literal>€</emma:literal>
                </emma:interpretation>
                <emma:interpretation id="interp1" emma:lang="en-US" emma:confidence="0">
                  <emma:literal>e</emma:literal>
                </emma:interpretation>
                <emma:interpretation id="interp2" emma:lang="en-US" emma:confidence="0">
                  <emma:literal>E</emma:literal>
                </emma:interpretation>
                <emma:interpretation id="interp3" emma:lang="en-US" emma:confidence="0">
                  <emma:literal>=</emma:literal>
                </emma:interpretation>
                <emma:interpretation id="interp4" emma:lang="en-US" emma:confidence="0">
                  <emma:literal>£</emma:literal>
                </emma:interpretation>
              </emma:one-of>
            </emma:emma>
          </inkml:annotationXML>
          <inkml:trace contextRef="#ctx0" brushRef="#br0">10745 4830 91,'0'0'83,"-32"5"4,32-5 0,-23 9-34,23-9-7,0 0-9,0 0-3,0 0-1,-2 23-5,2-23-2,27 20-3,-27-20-3,37 19-6,-12-9-1,-3-5-4,5 0-1,-4-2-1,4-6-2,-5 1-1,3-3-1,-25 5 0,37-15-3,-37 15-3,30-17-5,-30 17-11,19-23-19,-19 23-36,23-20-43,-23 20 2,9-34-3,-6 12 3</inkml:trace>
          <inkml:trace contextRef="#ctx0" brushRef="#br0" timeOffset="1244.5419">10651 4936 102,'-42'12'85,"5"3"-2,-1 0 4,4-3-43,12 11-4,-1-13-8,23-10 1,-7 22-2,7-22-1,37 10-2,3-5-1,-1-10-3,16 5-5,-1-3-5,10 6-4,-2 2-4,2 5-2,-9 7-3,-3 3-3,-10-1 0,-10 6-2,-10-5 1,-22-20 0,13 35 0,-13-35-1,-35 14 2,0-16 1,-9-5-1,-8-8 3,-10 0-1,-5-2 2,-4 2-3,-4 0 3,6 3-2,2 2 2,13 7-2,4 3-1,11 0 0,14 0 2,25 0 3,0 0-2,0 0 1,47-22 0,0 10 1,7 2-1,16 5-8,-3-5-17,12 20-34,-17-15-59,2 7 0,-15-9-6,-2 2 1</inkml:trace>
          <inkml:trace contextRef="#ctx0" brushRef="#br0" timeOffset="696.5">10920 4498 186,'0'0'110,"-39"-25"1,16 13 1,23 12-58,-34-15-11,34 15-11,-25 3-9,25-3-3,0 0-6,0 0-1,-27 20 0,27-20-1,0 0-2,0 0 0,0 0-1,0 0-3,0 0 0,30 19-1,-30-19-1,39-5-2,-17 0 1,6 0-1,-1 1 0,0-1-1,0 0-1,-2 2 0,0-2 0,-25 5 0,37-2-1,-37 2 2,0 0-2,27 2 1,-27-2 0,0 0-1,0 0 1,-42-2-1,12 2 0,-7-3-1,-12 6 1,-6 2-2,-4 2 1,-5 3-1,-3 5 1,3 2 0,4-2 0,3 0 1,13-3-2,2-4 3,12-3-1,30-5 1,-25-5 0,25 5-1,25-13 2,7 11-1,13-3 1,14 2-1,10 3 1,8 0-1,2 3 1,3-3 0,-8 2 0,-10-4-1,-7-1 0,-15-2 0,-10-2 0,-32 7 0,30-15-2,-30 15-2,0 0-4,0 0-3,0 0-11,-32-30-14,32 30-25,0 0-41,-22 13-21,22-13 0,-23 7 2</inkml:trace>
          <inkml:trace contextRef="#ctx0" brushRef="#br0" timeOffset="-17325.2151">8296 5532 79,'0'0'89,"-22"25"4,22-25-15,-3 30-22,3-30-15,15 47-6,-8-23-11,8 13-2,-2-2-7,2 5-3,-6-6-2,1-2-1,-5-4 0,-5-28 0,3 34 1,-3-34-3,0 0 1,0 0-1,-18-29-1,16 4-2,-3-7-1,5-5-2,2-6-1,6 4-1,2-6 0,5 6 1,-1 2-2,6 2 1,0 8 0,0 5 0,-20 22 0,42-23 1,-20 21 0,3 9 0,5 3 1,2 10-1,0 0 2,5 7 0,-2 3 1,-1 4 2,-2-2-2,1 6 3,-11-4-2,-2 1 2,-6-3-2,-4 0 1,-5-7-2,-2-3 0,-3-22-2,-5 32-1,5-32-5,0 0-8,-20 25-14,20-25-26,-27 0-59,2-7-5,25 7 0,-47-33-5</inkml:trace>
          <inkml:trace contextRef="#ctx0" brushRef="#br0" timeOffset="-18035.9467">6876 5102 60,'0'0'89,"0"0"3,50-10 1,-3 2-41,12-9-7,18 10-7,2-11-9,15 13-1,2-4-7,16 9-3,-1-8-1,13 8-2,-1-7-1,8 7-2,3-5-1,4 5-1,-2-5 1,5 7-2,-5-4 0,3 2-1,-5 2 0,2 1-2,-3-3 0,-2 5-1,-5-3-1,-7 3-1,-8-2 0,-9-1-2,-13-2 0,-15 0-1,-15-2-1,-12-1 0,-12 1-4,-35 2-5,27 0-8,-27 0-8,-29 10-15,-11-10-22,3 19-48,-17-9-7,-8 10 0,-17-3 5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8:37:39.139"/>
    </inkml:context>
    <inkml:brush xml:id="br0">
      <inkml:brushProperty name="width" value="0.1" units="cm"/>
      <inkml:brushProperty name="height" value="0.1" units="cm"/>
      <inkml:brushProperty name="color" value="#EC47CA"/>
      <inkml:brushProperty name="fitToCurve" value="1"/>
    </inkml:brush>
  </inkml:definitions>
  <inkml:traceGroup>
    <inkml:annotationXML>
      <emma:emma xmlns:emma="http://www.w3.org/2003/04/emma" version="1.0">
        <emma:interpretation id="{A53D185C-397E-4D3A-B65E-FE6100A3DD64}" emma:medium="tactile" emma:mode="ink">
          <msink:context xmlns:msink="http://schemas.microsoft.com/ink/2010/main" type="writingRegion" rotatedBoundingBox="18795,9152 21860,8039 22893,10883 19828,11996"/>
        </emma:interpretation>
      </emma:emma>
    </inkml:annotationXML>
    <inkml:traceGroup>
      <inkml:annotationXML>
        <emma:emma xmlns:emma="http://www.w3.org/2003/04/emma" version="1.0">
          <emma:interpretation id="{7687446F-930B-4B16-A482-663BFAFF3511}" emma:medium="tactile" emma:mode="ink">
            <msink:context xmlns:msink="http://schemas.microsoft.com/ink/2010/main" type="paragraph" rotatedBoundingBox="19205,9003 21860,8039 22452,9667 19797,106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B7311A-5ED8-4CBA-9B06-BBE1070C5DB3}" emma:medium="tactile" emma:mode="ink">
              <msink:context xmlns:msink="http://schemas.microsoft.com/ink/2010/main" type="line" rotatedBoundingBox="19205,9003 21860,8039 22452,9667 19797,10632"/>
            </emma:interpretation>
          </emma:emma>
        </inkml:annotationXML>
        <inkml:traceGroup>
          <inkml:annotationXML>
            <emma:emma xmlns:emma="http://www.w3.org/2003/04/emma" version="1.0">
              <emma:interpretation id="{F406D868-48AB-4BBF-A30B-7E3BCF3E8460}" emma:medium="tactile" emma:mode="ink">
                <msink:context xmlns:msink="http://schemas.microsoft.com/ink/2010/main" type="inkWord" rotatedBoundingBox="19205,9003 21860,8039 22452,9667 19797,10632"/>
              </emma:interpretation>
              <emma:one-of disjunction-type="recognition" id="oneOf0">
                <emma:interpretation id="interp0" emma:lang="en-US" emma:confidence="0">
                  <emma:literal>min?</emma:literal>
                </emma:interpretation>
                <emma:interpretation id="interp1" emma:lang="en-US" emma:confidence="0">
                  <emma:literal>Min?</emma:literal>
                </emma:interpretation>
                <emma:interpretation id="interp2" emma:lang="en-US" emma:confidence="0">
                  <emma:literal>mini?</emma:literal>
                </emma:interpretation>
                <emma:interpretation id="interp3" emma:lang="en-US" emma:confidence="0">
                  <emma:literal>Mini?</emma:literal>
                </emma:interpretation>
                <emma:interpretation id="interp4" emma:lang="en-US" emma:confidence="0">
                  <emma:literal>mini,</emma:literal>
                </emma:interpretation>
              </emma:one-of>
            </emma:emma>
          </inkml:annotationXML>
          <inkml:trace contextRef="#ctx0" brushRef="#br0">18295 69 1,'0'0'32,"0"0"16,-27-19 2,27 19-21,0 0 1,0 0-4,0 0 2,0 0 0,0 0-1,-22 17-2,22-17-2,-5 37-5,5-12-3,-5-3-3,7 5-1,-4 3-4,2 0 2,0 2-3,0 2 2,-5-1-2,5 1 3,-3 1 4,6 2-5,-6 0 5,3-2-3,-2-3 2,4-2-4,-4-8 3,2-22-5,0 34-2,0-34 1,0 0-3,0 0 0,-8-29-6,8 2 4,-2-6-5,-1-4 4,3-2-4,0-1 3,3-2-2,-3 2 3,2 6 2,1 2-1,-1 2 1,3 3-1,-2 2 1,2 3-1,-5 22 0,15-37 1,-15 37 0,22-30 0,-22 30-1,27-17 0,-27 17 0,32-10 0,-32 10-1,37-3 1,-37 3-1,35 3 3,-35-3-2,30 0 2,-30 0-1,22 2 0,-22-2 0,0 0 1,27 15-1,-27-15-1,17 27 2,-17-27-1,18 40 0,-11-13 1,1 0-2,-4 5 2,1-2-2,0 2 3,-5-2-3,3 0 2,-6-3-1,3-2 1,0-25 0,-2 37-1,2-37 0,0 0 0,-3 22 0,3-22-1,0 0 1,-7-25-1,2 1 1,3-4-1,2-6 1,-3-8-2,6-3 2,2-2-2,4-2 2,1 2-3,0 2 2,5 6 1,-3 6-1,1 4-1,-1 4 1,-12 25 0,22-27 0,-22 27 0,23 0 0,-23 0-1,22 22 1,-22-22-1,22 37 1,-12-10 0,-2 3-1,-1 0 0,-2 2-1,0 0 2,-3 0-2,1 5 3,-1-5-3,1 3 4,-1-3-3,3 0 2,0 1-1,0-4 0,0-2-1,2 1 1,-2-4 4,0-1-3,-2-1 3,-3-22-4,5 27 1,-5-27-9,0 0-4,0 0-14,0 0-21,0 0-40,0 0-10,0 0 1,20-35-1</inkml:trace>
          <inkml:trace contextRef="#ctx0" brushRef="#br0" timeOffset="1">19069 450 1,'0'0'38,"0"0"21,0 0 0,0 0-24,0 0-2,0 0-2,0 30 0,5-8-4,-5-22-1,-2 50-6,-3-23 3,5 8-6,-8-3 0,6 5-5,-3-10-4,5 3-2,-3-8-2,1 0 0,2-22-3,2 27 0,-2-27-1,0 0-4,0 0-7,0 0-11,15-22-28,-15 22-30,13-49-3,-6 17-3,-2-10-1</inkml:trace>
          <inkml:trace contextRef="#ctx0" brushRef="#br0" timeOffset="2">19121 134 53,'0'0'64,"-5"25"-1,5-25-12,0 0-26,0 0-4,0 0-7,0 0-3,0 0-1,0 0-2,0 0-1,0 0-2,-10-30-3,10 30-8,0 0-18,0 0-39,-22-13-6,22 13-1,0 0-5</inkml:trace>
          <inkml:trace contextRef="#ctx0" brushRef="#br0" timeOffset="3">19579 47 1,'-8'-27'0,"8"27"45,0 0 5,0 0-23,0 0 6,0 0-4,0 0 1,0 0 1,0 0-1,0 0 0,0 0-3,0 0-1,0 0-4,0 0-2,-19 32-2,19-32-2,-3 32-2,3-32-3,-5 50 1,5-21-4,0 6 2,-2 0-4,2 2 2,0 0-1,-3 2 1,1-4 0,2 5-1,-5-3 5,5 2-5,0-4 2,0 0-3,2-8 1,1-2-3,-3-25 3,7 37-4,-7-37-2,0 0 1,0 0-6,22-47 4,-17 15-4,0-6 4,-2-6-5,2-8 5,-5 0-4,2 0 3,-2 3 2,3 2-1,-1 2 1,1 3-1,2 5 2,2 2-3,3 6 2,0 1 0,-10 28-1,22-37 0,-22 37 0,25-22 0,-25 22 0,27-7-1,-27 7 1,32-3 2,-32 3-2,40 3 1,-40-3-1,39 10 1,-39-10-1,42 19 2,-42-19 0,40 37-1,-20-12 2,-3 5-1,3-3 0,0 5 0,-6-2 0,4 0 0,-6-3-1,3 0 0,-5-2-2,-3-1 3,-2 1-2,0 0 3,-5 0-3,0-3 1,0 5 0,-5-2-1,3 5 4,-3-8-3,0 5 3,2 0-4,-2-5 4,5-22-4,-4 38 3,4-38-6,0 27-6,0-27-5,0 0-12,0 0-18,0 0-57,24-25-3,-24 25-4,20-49 0</inkml:trace>
          <inkml:trace contextRef="#ctx0" brushRef="#br0" timeOffset="4">20348 534 33,'0'0'74,"0"0"4,0 0 1,-25-14-28,25 14-6,0 0-10,-10 42-9,10-42-1,-5 44-6,1-19-1,6 10-5,-2-8-1,0 7-3,0-6-2,2 1-2,-2-4-2,0 2 0,0-27-5,3 37-6,-3-37-10,0 0-16,0 0-39,0 0-19,27-27-4,-19-8 0</inkml:trace>
          <inkml:trace contextRef="#ctx0" brushRef="#br0" timeOffset="5">20358-922 1,'-22'-13'42,"22"13"11,0 0 6,0-22-22,0 22 3,0 0-8,0 0 3,22-27-6,-22 27-1,0 0-6,32-15-3,-32 15-6,30-7-3,-30 7-2,34-5-2,-34 5 0,42 2-2,-19 3 2,1 2 0,1 3 0,-3 5-1,-22-15-1,38 40 2,-24-13 1,-1 3-3,-8-1 4,0 6-5,-5-5 4,-3 2-4,-4-3 5,-1 4-7,-4-11 1,-3 3 0,-7-6-2,0-4 0,-6-2 0,-4-6-2,0-2 0,-3-5-1,1-5 0,2-2-1,4-1 1,4-2 0,24 10 0,-27-17 0,27 17 1,0 0 1,0 0 1,22-12 0,-22 12 0,44 5 1,-14-5-1,5 2 1,2-2-1,5 0-3,-3 0-4,1-5-8,7 5-19,-12-2-43,4 2-14,-7 2 1,-7 1-6</inkml:trace>
          <inkml:trace contextRef="#ctx0" brushRef="#br0" timeOffset="6">20388 178 46,'0'0'83,"0"0"1,-23-7 4,23 7-30,0 0-11,0 0-13,3-22-10,-3 22-7,0 0-7,0 0-5,0 0-11,0 0-11,0 0-27,22 7-44,-22-7-5,0 0-1,0 0-5</inkml:trace>
        </inkml:traceGroup>
      </inkml:traceGroup>
    </inkml:traceGroup>
    <inkml:traceGroup>
      <inkml:annotationXML>
        <emma:emma xmlns:emma="http://www.w3.org/2003/04/emma" version="1.0">
          <emma:interpretation id="{42D28C42-354D-438C-B042-BC58500CF13D}" emma:medium="tactile" emma:mode="ink">
            <msink:context xmlns:msink="http://schemas.microsoft.com/ink/2010/main" type="paragraph" rotatedBoundingBox="19395,9933 21793,10326 21582,11611 19184,112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1B4C9A-6201-4FDB-BB9B-D17C33791A8A}" emma:medium="tactile" emma:mode="ink">
              <msink:context xmlns:msink="http://schemas.microsoft.com/ink/2010/main" type="line" rotatedBoundingBox="19395,9933 21793,10326 21582,11611 19184,11218"/>
            </emma:interpretation>
          </emma:emma>
        </inkml:annotationXML>
        <inkml:traceGroup>
          <inkml:annotationXML>
            <emma:emma xmlns:emma="http://www.w3.org/2003/04/emma" version="1.0">
              <emma:interpretation id="{73EEB3E8-312B-4B1F-A87F-A1F880D4CC1B}" emma:medium="tactile" emma:mode="ink">
                <msink:context xmlns:msink="http://schemas.microsoft.com/ink/2010/main" type="inkWord" rotatedBoundingBox="19395,9933 21793,10326 21582,11611 19184,11218"/>
              </emma:interpretation>
              <emma:one-of disjunction-type="recognition" id="oneOf1">
                <emma:interpretation id="interp5" emma:lang="en-US" emma:confidence="0">
                  <emma:literal>=</emma:literal>
                </emma:interpretation>
                <emma:interpretation id="interp6" emma:lang="en-US" emma:confidence="0">
                  <emma:literal>F</emma:literal>
                </emma:interpretation>
                <emma:interpretation id="interp7" emma:lang="en-US" emma:confidence="0">
                  <emma:literal>}</emma:literal>
                </emma:interpretation>
                <emma:interpretation id="interp8" emma:lang="en-US" emma:confidence="0">
                  <emma:literal>t</emma:literal>
                </emma:interpretation>
                <emma:interpretation id="interp9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29260.6221">18066 1440 11,'0'0'74,"0"0"2,-20-25 4,20 25-37,17-39-2,6 21-3,-8-6-8,12 9-1,-5-5-9,8 8 0,-8-1-9,8 8 3,-6-2 0,8 5-3,1-3 0,6 5-2,6-3 0,4 1-1,1 2 0,4 0-1,-4-3 0,4 6-1,-5-3 0,6 2-1,-6-4 0,8 4-1,5-2-1,7 0 0,8 3-1,10-3-1,2 0-1,0 2 0,0-2 0,-3 3 0,-4-3 0,-8 0-1,-5 0 1,-4-3-1,-3 1 1,-1-1-1,1-2 2,5 3-2,5-3 1,-1-3 0,-4 3-1,0 0 1,-8 0 0,-9 3-1,-11 0 1,-9-1 0,-30 3-1,25-2 2,-25 2-3,0 0 0,0 0-3,-30 7-5,30-7-8,-25 5-6,25-5-11,-29 10-16,29-10-21,-20 30-30,20-30 4,-20 37-1,20-37 17</inkml:trace>
          <inkml:trace contextRef="#ctx0" brushRef="#br0" timeOffset="30332.4341">19219 1628 34,'0'0'72,"0"0"7,0 0-3,0 0-37,-20 25-10,20-25 0,2 32-6,-2-32 0,0 42-2,-2-20-3,4 3 0,-4-3-2,7 5 1,-5-27-2,2 50-1,-2-23-2,8 3-1,-8 0-2,5 4 0,-3-4-2,0 2 0,-2-2-1,3-8 0,-3-22-1,2 35-1,-2-35 0,0 0 0,0 0-1,13-23 0,-8-1 0,0-6-2,2-2 0,1-5-1,-1 0-1,0-1 1,1 1 0,-1 8-1,3 1 1,-2 4-1,-8 24 1,19-35 0,-19 35 0,25-15-1,-25 15 2,30-5-1,-30 5 0,42 3-1,-18-1 1,1 6 0,0 2-1,0 2 1,-3 3-1,3 5 1,-6 4-1,1 3 2,0 8-1,0 2 2,0 3 0,-3-1-1,0 1 0,3 0 0,-3-3 1,-2 0-1,0-8 1,-3 1-1,-2-5 0,-2-3 1,-8-22-1,10 40 0,-10-40 0,2 29 0,-2-29 0,0 28-1,0-28 0,0 0 1,5 27-1,-5-27 0,0 0-1,0 0-2,0 0-3,0 0-5,32 10-11,-32-10-24,0 0-58,20-23-6,-20 23 0,-5-32-6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8:40:06.014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2">
      <inkml:brushProperty name="width" value="0.1" units="cm"/>
      <inkml:brushProperty name="height" value="0.1" units="cm"/>
      <inkml:brushProperty name="color" value="#EC47CA"/>
      <inkml:brushProperty name="fitToCurve" value="1"/>
    </inkml:brush>
    <inkml:brush xml:id="br3">
      <inkml:brushProperty name="width" value="0.07" units="cm"/>
      <inkml:brushProperty name="height" value="0.07" units="cm"/>
      <inkml:brushProperty name="color" value="#EC47CA"/>
      <inkml:brushProperty name="fitToCurve" value="1"/>
    </inkml:brush>
  </inkml:definitions>
  <inkml:traceGroup>
    <inkml:annotationXML>
      <emma:emma xmlns:emma="http://www.w3.org/2003/04/emma" version="1.0">
        <emma:interpretation id="{E39E190C-84E8-4427-AE3E-B38F3C11948F}" emma:medium="tactile" emma:mode="ink">
          <msink:context xmlns:msink="http://schemas.microsoft.com/ink/2010/main" type="writingRegion" rotatedBoundingBox="1533,1638 19470,1697 19421,16564 1483,16505"/>
        </emma:interpretation>
      </emma:emma>
    </inkml:annotationXML>
    <inkml:traceGroup>
      <inkml:annotationXML>
        <emma:emma xmlns:emma="http://www.w3.org/2003/04/emma" version="1.0">
          <emma:interpretation id="{90FB8CC6-5849-4438-A7FC-5248382AA4B0}" emma:medium="tactile" emma:mode="ink">
            <msink:context xmlns:msink="http://schemas.microsoft.com/ink/2010/main" type="paragraph" rotatedBoundingBox="2209,1501 19479,1804 19444,3829 2174,35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931485-C4D7-46C5-A018-44F04749481A}" emma:medium="tactile" emma:mode="ink">
              <msink:context xmlns:msink="http://schemas.microsoft.com/ink/2010/main" type="line" rotatedBoundingBox="2209,1501 19479,1804 19444,3829 2174,3525"/>
            </emma:interpretation>
          </emma:emma>
        </inkml:annotationXML>
        <inkml:traceGroup>
          <inkml:annotationXML>
            <emma:emma xmlns:emma="http://www.w3.org/2003/04/emma" version="1.0">
              <emma:interpretation id="{997CC5D7-71D7-4397-BFC9-9559C4B1C1BB}" emma:medium="tactile" emma:mode="ink">
                <msink:context xmlns:msink="http://schemas.microsoft.com/ink/2010/main" type="inkWord" rotatedBoundingBox="2204,1809 6234,1880 6209,3283 2179,3212"/>
              </emma:interpretation>
              <emma:one-of disjunction-type="recognition" id="oneOf0">
                <emma:interpretation id="interp0" emma:lang="en-US" emma:confidence="1">
                  <emma:literal>Proof</emma:literal>
                </emma:interpretation>
                <emma:interpretation id="interp1" emma:lang="en-US" emma:confidence="0">
                  <emma:literal>Prof</emma:literal>
                </emma:interpretation>
                <emma:interpretation id="interp2" emma:lang="en-US" emma:confidence="0">
                  <emma:literal>proof</emma:literal>
                </emma:interpretation>
                <emma:interpretation id="interp3" emma:lang="en-US" emma:confidence="0">
                  <emma:literal>Proofs</emma:literal>
                </emma:interpretation>
                <emma:interpretation id="interp4" emma:lang="en-US" emma:confidence="0">
                  <emma:literal>Profs</emma:literal>
                </emma:interpretation>
              </emma:one-of>
            </emma:emma>
          </inkml:annotationXML>
          <inkml:trace contextRef="#ctx0" brushRef="#br0">335-838 35,'-7'-32'34,"7"32"1,-8-33-4,8 33 2,-5-27-6,5 27-1,0 0 0,0 0-3,0 0-5,0 0-2,0 0 1,0 0-5,18 35 2,-16-13 3,3 8-5,-5-3 3,3 5-3,-6 0 2,1 8-6,-1-1 5,1 6-7,-1-1-1,6 3 1,-1 5-3,8 0-1,-2 5 0,4 0 0,3 2-2,0-2 1,-3 5-1,0-5 1,-2-2-3,-2-4 4,-3-6-3,-3-5 4,-2-16 1,3-1 0,-3-23 0,0 0 1,0 0 0,0 0-1,-15-25 2,15 25-4,-13-32 0,13 32 0,-17-40 0,7 18-1,-2-5 1,2-6-1,-2-6 0,2-3 0,0-8 3,2-4-3,-2-5 1,3-1 0,2-2 1,3 3-1,-1 5 1,1-1 3,2 6-4,2-1 4,1 3-9,4 3 4,0 2-5,1 0 5,2 2-4,2 3 0,5-3-1,6 6 1,4-1 5,5 1-2,3 1 3,4 4-2,3 4-1,3 5 0,-3 8-1,0 7 1,0 7-1,-5 8 0,5 8 0,0 1 1,-2 6-1,-3 5 1,-3-3 0,-4 3 0,-3-3-1,-7 2 1,-7 9-1,-11-4-2,-7 3 6,-5 0-5,-10 3 4,-4 2-5,-9-2 5,-4-3-3,-5-3 4,-5-4-5,-7-3 1,-8-2 0,-2-5 0,-10-3 1,-11-2 0,-1-5 0,-1 0 0,1-5 0,7 0-1,7-3-5,17 3-6,13-2-11,42-3-20,-19 24-49,46-6-11,10-9-3,12 4-8</inkml:trace>
          <inkml:trace contextRef="#ctx0" brushRef="#br0" timeOffset="824.1091">1132-178 1,'27'5'0,"-27"-5"60,0 0 5,2 35-36,-2-35 0,3 44-3,-1-22-3,3 13-2,0-5-5,3 9-1,-3-6-1,2 6-2,-4-9-1,-1 2 1,-2-7-3,2-3 5,-2-22-2,0 22 1,0-22-2,0-27 0,0-3-2,5-9 0,-5-13-2,5-5-4,-2-10 0,2 0-1,2 3 2,1 2-3,4 5 2,5 8-2,8 4 3,2 6-3,8 9 1,2 5-1,7 6 0,3 4 0,3 2-1,2 6 1,-3 2-1,-2 2 0,0 3 0,-5 0-1,-2 3-4,-8-3-8,5 7-14,-10-4-24,6 7-41,-4-5-2,1 2-5,-5-2 25</inkml:trace>
          <inkml:trace contextRef="#ctx0" brushRef="#br0" timeOffset="1452.6387">2099-264 43,'-30'17'34,"3"3"-2,0-1-4,4 6-6,4-3-4,1 3-2,8 2-2,1-2-1,4 7-2,2 0 1,3 6 3,0-9-1,5 8 0,0-7-2,2 2 0,3-5-3,8 1-1,-18-28-2,42 29-3,-15-21 1,5-6-3,0-7 2,3-5-2,0-9 2,-6-9-2,-2-4 3,-7-7-2,-2-8 2,-9-8-2,-1-4 2,-8-1-2,-10 4 0,0 1-1,-7 6 1,-3 14-1,-5 5 0,-2 15 2,-8 15-1,3 8 1,-2 7 2,-1 7-1,-2 8 0,2 4 2,1 3-2,-1 1 0,3-1-2,2 0 0,8 2-2,2 3-4,8-2-6,7-5-8,15 4-15,5-7-26,17-4-28,12-6-4,8-15 0</inkml:trace>
          <inkml:trace contextRef="#ctx0" brushRef="#br0" timeOffset="2014.6178">2923-242 36,'-33'-10'62,"-1"7"-30,7 6 2,-6 4-4,6 6-4,-5 4-1,7 5-4,-2 1-5,7 6-1,3 1-3,5 5-2,2-1-3,7 6 1,3-3-3,5 2 3,5-6-1,2 1-1,1-7 0,7-2 1,2-10-1,3-5-1,4-10 1,6-10-3,4-5 3,6-10-2,0-9 1,-1-11-2,1-4 0,-8-8 0,-8-2 0,-9-1 0,-15-2 1,-15 8-2,-10 2 0,-9 12 0,-11 8 0,-2 15-2,-5 7 1,-2 13-1,-1 9-1,3 10 0,5 10-1,5 3-1,5 9-4,2-4-6,10 7-12,3-10-20,17-2-42,5-8-3,-5-27-3,47 12 25</inkml:trace>
          <inkml:trace contextRef="#ctx0" brushRef="#br0" timeOffset="2792.1664">2893-269 49,'-27'-3'91,"27"3"1,-28-15-5,28 15-59,0 0 1,55-27-5,-1 20-2,3-3-4,22 2-4,5-4-4,10 2-2,8 5-4,2-2-6,-3 7-8,-7-8-11,0 13-25,-15-10-45,-5 3-6,-14-6-4,-21-1-4</inkml:trace>
          <inkml:trace contextRef="#ctx0" brushRef="#br0" timeOffset="2483.7798">3897-1011 1,'-2'-33'0,"-11"4"32,13 29 23,-44-37-28,14 27 5,-5 10 3,-7 0-3,3 12-1,-6 0-4,3 6-2,0 2-6,12 7 0,-4-2-4,9 4-1,5 6 1,3 9-5,2-2 3,5 8-5,0 2 6,3 7-7,-3 1 4,5 4-6,3-2 1,-1 0 1,3-1-3,5 6 1,3-3-3,4 3 1,0-2-3,3-1 1,0-5-1,2-4 0,-4-8-2,-1-10-1,-2-8-3,-10-29-7,15 35-8,-15-35-17,0 0-34,24-12-24,-24 12-2,13-50-2</inkml:trace>
        </inkml:traceGroup>
        <inkml:traceGroup>
          <inkml:annotationXML>
            <emma:emma xmlns:emma="http://www.w3.org/2003/04/emma" version="1.0">
              <emma:interpretation id="{3C220D37-7817-49D9-A38D-F17343A45F83}" emma:medium="tactile" emma:mode="ink">
                <msink:context xmlns:msink="http://schemas.microsoft.com/ink/2010/main" type="inkWord" rotatedBoundingBox="7948,1602 17235,1765 17199,3789 7912,3626"/>
              </emma:interpretation>
              <emma:one-of disjunction-type="recognition" id="oneOf1">
                <emma:interpretation id="interp5" emma:lang="en-US" emma:confidence="0">
                  <emma:literal>f(m,n)f2mn</emma:literal>
                </emma:interpretation>
                <emma:interpretation id="interp6" emma:lang="en-US" emma:confidence="0">
                  <emma:literal>feminism</emma:literal>
                </emma:interpretation>
                <emma:interpretation id="interp7" emma:lang="en-US" emma:confidence="0">
                  <emma:literal>feminisms</emma:literal>
                </emma:interpretation>
                <emma:interpretation id="interp8" emma:lang="en-US" emma:confidence="0">
                  <emma:literal>feminization</emma:literal>
                </emma:interpretation>
                <emma:interpretation id="interp9" emma:lang="en-US" emma:confidence="0">
                  <emma:literal>fulmination</emma:literal>
                </emma:interpretation>
              </emma:one-of>
            </emma:emma>
          </inkml:annotationXML>
          <inkml:trace contextRef="#ctx0" brushRef="#br0" timeOffset="4112.7355">5715-307 76,'0'0'94,"20"-34"1,10 21-2,2-1-56,22 11-4,3-7-4,15 10-6,-8-5-5,10 8-4,-2-8-5,0 2-2,-1-4-3,-1 0-4,-4-1-7,-4-7-6,0 8-17,-7-10-22,1 7-48,-6-3-1,-8-2-4,-7-2-1</inkml:trace>
          <inkml:trace contextRef="#ctx0" brushRef="#br0" timeOffset="3815.846">6890-878 31,'2'-37'79,"-2"-5"2,-2 0-2,-13-5-39,10 7-6,-12-2-6,4 10-4,-9 0-6,2 7-5,-7 5-2,5 8-3,-10 5-2,2 7-1,-7 5-1,-3 7-3,-4 3-1,-6 7 1,1 3 1,0 7 1,-3 0 0,2 5 3,6-2 0,6 4 2,6 3 3,8 3-6,1 2 6,11 2-6,2 1 5,5 7-6,5 0 5,3 7-5,-3 0-1,7 3 2,0 7-3,1-2 0,4 0-1,1 0-1,4-6-1,0-4 1,1-10-1,-1-2 0,0-13-1,-2-5-1,0-10-3,-15-22-4,20 30-7,-20-30-7,0 0-15,0 0-19,0 0-44,0 0-3,14-30 3,-23 3 11</inkml:trace>
          <inkml:trace contextRef="#ctx0" brushRef="#br0" timeOffset="4529.3118">7449-1150 23,'-64'20'74,"2"7"0,-3 5-4,-1 0-24,14 13-3,-3-3-7,16 17-7,-3-4-3,17 11-8,0-1 2,13 9-9,2-2 4,8 7-9,2-5-1,7 3-1,3 2-2,10-5-1,2 0-1,5-4 1,8-4-3,-3-6-1,7-6-6,-1-9-3,4-6-10,-8-14-15,8-5-38,-2-13-22,-1-14-1,-4-16-4</inkml:trace>
          <inkml:trace contextRef="#ctx0" brushRef="#br0" timeOffset="5301.8692">7662-430 42,'-5'32'88,"-3"0"-1,1 8 2,2 7-55,0 0 3,10 7-7,-8-7-5,8 8-5,-5-13-4,8 2-3,-6-14-3,6-1 0,-8-29-3,5 33 1,-5-33-3,0 0 0,0 0-1,0 0 0,7-28-1,-4-1-2,-1-11 1,3-7-4,0-10 1,0 0-2,2 0 2,1 3-2,4 7 2,-2 10-2,5 10 0,-15 27 1,37-18 0,-37 18-1,39 28 1,-19-1 1,0 10-1,-3 7 3,1 3-1,-3 5 3,-8-2-1,3-1 1,-8-7 0,3-4 0,-2-9 1,-1-4-1,-2-25 1,0 30 1,0-30-2,0 0 0,0 0-1,5-30-1,3 0-1,1-12-2,9-5-2,2-10 0,4 0 0,6-4-1,5 1 2,-3 11 0,2 7 0,-1 15 1,-6 12 1,-5 12 0,-22 3 1,32 40 0,-24-1 0,-6 8 1,1 5 0,-3 8 2,0-3-2,2 2 3,1-10-3,1 1 1,4-8-3,-1-5 0,3 0-8,-2-10-9,6 3-17,-14-30-31,13 37-34,-13-37-5,0 0 0,32 10 14</inkml:trace>
          <inkml:trace contextRef="#ctx0" brushRef="#br0" timeOffset="5569.4029">8797-7 60,'0'0'94,"7"34"-1,-7-11-2,-2 1-62,9 18 3,-9-4-6,2 11-3,-8-7-7,4 8-4,-9-8-4,3-3 0,-5-7-3,3-7-3,2-3-9,10-22-10,0 0-18,0 0-27,0 0-32,0-22-7,13-13 2,1-7 16</inkml:trace>
          <inkml:trace contextRef="#ctx0" brushRef="#br0" timeOffset="6073.6346">8985-331 36,'27'10'93,"-27"-10"-1,20 37 2,-13-3-53,-2 1-4,13 14-4,-11-2-7,5 8-5,-4-6-5,-1 1-2,-4-13-3,2-2-1,-8-13-2,3-22 0,-2 30-1,2-30-2,0 0-1,0 0-1,-3-28-1,6 4-2,4-9-1,1-9-2,6-2-2,4-8 1,9 0-1,0 2 0,5 1 1,3 7 0,0 10 2,-1 5-1,1 14 2,-1 6 0,-4 9-1,0 11 2,-3 9-1,0 8 2,-2 4 1,0 8 1,-3 3 0,0 4 2,-4 1-1,1-1-1,-4-4 0,2-1-1,-2-4-5,-5-8-6,8-2-10,-18-30-13,24 34-33,-24-34-39,32-7 1,-17-23-6,3-14 8</inkml:trace>
          <inkml:trace contextRef="#ctx0" brushRef="#br0" timeOffset="6495.5289">9734-1308 97,'40'-18'90,"-13"28"2,5 3-4,13 16-61,-3 6 2,10 19 0,-5 1-7,7 12 1,-9-1-2,4 11-6,-9-3 3,4 10-8,-11 0 4,-4 10-7,-9 0 3,0 8-7,-10-3 1,0 2 1,-10 1-4,-5-1 2,-5-7-4,-5-5 3,-7 0-4,-6-5 5,-1-12 0,-1-8-1,-5-7 1,3-10-7,5-2 0,0-18-12,12-5-11,15-22-28,0 0-55,0 0-2,12-44-4,13-3 1</inkml:trace>
          <inkml:trace contextRef="#ctx0" brushRef="#br0" timeOffset="6948.6796">11552-519 16,'47'-22'77,"-9"7"3,-38 15-2,29-18-44,-29 18 1,-20 25-7,-7 0-5,-17 5-2,-6 7 0,-12 0-6,1 7 1,-6-4-4,5-1 0,-2-2-3,9-2-1,3-5-3,10-3-2,5-2 1,5-5-2,5-3 0,27-17 0,-32 32 2,32-32 2,-8 25 3,8-25 1,32 17-1,3-5 3,5-4-2,14 4 2,8-2-3,10 5-2,2-3-3,2 3-1,-4-2-1,-3-1-1,-7-2-4,-12-5-6,-6 5-7,-17-13-10,3 13-11,-30-10-18,25-5-29,-25 5-24,0 0 3,0 0-1</inkml:trace>
          <inkml:trace contextRef="#ctx0" brushRef="#br0" timeOffset="8658.502">10803 374 51,'0'0'73,"0"0"-17,-30-10-9,30 10 3,0 0-8,0 0-2,0 0-6,0 0-2,23-5-6,-1 7-2,-22-2-2,47 0-6,-15 3-4,5-1-2,3 1-2,7-1-3,2 1-2,6 2-1,1-3-1,1 3 1,0 0-2,3 5 0,-9-3-1,-1 1-3,-1 4-6,-4-4-9,2 14-13,-10-17-41,8 2-28,-6-7-9,-4-7 2</inkml:trace>
          <inkml:trace contextRef="#ctx0" brushRef="#br0" timeOffset="10183.2785">12431-282 38,'7'-34'75,"-7"34"1,27-35-31,-12 10-3,7 8-8,-2-10-5,5 9-5,-1-6-4,6 6-3,0-1-2,4 6-3,4-2-2,-1 10-2,2 3-2,3 7-1,-5 5-1,1 10-2,-9 7 2,-7 7 0,-7 8-2,-10 5 1,-10 8-1,-10 2 1,-9 2-2,-8 0 2,-8-2-3,-5-2 0,-4-3-1,0-5 0,-1-8-1,3-7 1,3-7-1,6-7-1,4-11 0,7-7 0,27 0 0,-37-27-1,29 2 1,6-5-1,9-2 0,3-2 2,7 4-1,6 0 3,1 8 1,3 5 2,3 7 2,2 10 1,-2 2 1,5 8-1,-3 5 1,0 7-1,3 0-3,-1 6-1,1-4 0,-3-1-1,-2-1-2,-3-5-2,-2 1-6,-25-18-9,47 19-19,-47-19-42,39 5-16,-14-12-6,0-10 1</inkml:trace>
          <inkml:trace contextRef="#ctx0" brushRef="#br0" timeOffset="11077.0655">13457-470 54,'7'42'88,"-4"-12"-1,-6 7 2,6 10-53,-11 3 2,11 14-6,-15-10-6,7 11-4,-8-9-5,3-1-2,0-11-3,3 1-3,-3-15-2,3-6-1,7-24-1,-8 30-1,8-30-2,0 0 0,0 0-1,18-27 1,-8-3-2,2-7-1,3-10 0,0-10-4,2-7 1,0-3-3,3 0 2,-3 5-3,3 10 4,-3 5-2,6 13 3,-4 12 0,-19 22 2,40 0 1,-40 0 1,35 42 2,-23-8 0,0 8 4,-7 5-1,3 5 2,-11 0-1,3-2 1,-5-3-1,0-5-1,-2-8-2,2-4 0,-2-8-1,7-22-2,0 0 1,0 0-1,0 0 0,0 0-3,0-44 0,10 2-2,4-8-2,-1-7-1,9-4 1,0-4-2,8 6 3,-3 4-2,3 11 3,-1 12 1,1 10 2,0 9 1,-3 16 1,-5 9 0,-4 13 2,-4 7 2,-4 5 0,-2 10 1,-6 2-1,1 6 1,-6-1-1,-2 1 0,-5-3-2,3 0 0,-3-8-3,5-2 1,-5-5-4,3-5-2,2-2-10,5-30-11,-3 45-22,3-45-41,0 0-15,0 0-5,0 0 4</inkml:trace>
          <inkml:trace contextRef="#ctx0" brushRef="#br0" timeOffset="11561.4654">14394-423 59,'0'0'89,"28"45"2,-16-13 0,-5 5-50,6 20 3,-11-5-12,3 12-4,-10-9-7,3 4-3,-8-10-6,2-4 0,-4-13-5,2-5 0,10-27-3,-15 30-1,15-30 0,0 0-2,0 0 1,0-25-3,5 1 2,0-14-3,3-11 1,2-8-3,-1-5 1,4-5-2,2 1 1,2 1 0,5 8 0,1 8 0,4 12 3,-3 10-1,9 7 2,-4 12-1,3 8 0,1 8 1,-1 7 2,0 9 1,0 9 0,3 9 2,-8 7 1,8 6 1,-8 1-1,-3 4 1,-4-1-4,-5-2 2,-5-5-3,-5-7 1,-5-6-3,-3-4-1,-4-6-6,-5-4-6,7 0-12,5-25-20,-15 34-43,15-34-20,0 0 0,0 0-6</inkml:trace>
        </inkml:traceGroup>
        <inkml:traceGroup>
          <inkml:annotationXML>
            <emma:emma xmlns:emma="http://www.w3.org/2003/04/emma" version="1.0">
              <emma:interpretation id="{7CB88DEF-5C58-44B1-BF32-6404C802A4EC}" emma:medium="tactile" emma:mode="ink">
                <msink:context xmlns:msink="http://schemas.microsoft.com/ink/2010/main" type="inkWord" rotatedBoundingBox="18366,1801 19479,1821 19444,3786 18332,3766"/>
              </emma:interpretation>
              <emma:one-of disjunction-type="recognition" id="oneOf2">
                <emma:interpretation id="interp10" emma:lang="en-US" emma:confidence="1">
                  <emma:literal>by</emma:literal>
                </emma:interpretation>
                <emma:interpretation id="interp11" emma:lang="en-US" emma:confidence="0">
                  <emma:literal>byo</emma:literal>
                </emma:interpretation>
                <emma:interpretation id="interp12" emma:lang="en-US" emma:confidence="0">
                  <emma:literal>bys</emma:literal>
                </emma:interpretation>
                <emma:interpretation id="interp13" emma:lang="en-US" emma:confidence="0">
                  <emma:literal>bye</emma:literal>
                </emma:interpretation>
                <emma:interpretation id="interp14" emma:lang="en-US" emma:confidence="0">
                  <emma:literal>buy</emma:literal>
                </emma:interpretation>
              </emma:one-of>
            </emma:emma>
          </inkml:annotationXML>
          <inkml:trace contextRef="#ctx0" brushRef="#br0" timeOffset="12873.3346">16447-1157 71,'0'0'81,"15"-35"1,-15 35-15,0 0-19,0 0-9,0 0-6,5 22-7,-5 10-3,-10 3-3,5 12 2,-5 7-1,3 11-5,-5-3 0,4 7-4,-7-2 2,6 4-5,-4-4 2,1 7-7,-3-9 1,3-3 0,-3-6-3,2-1 1,1-11-2,0-2 0,-1-7 0,6-10 1,7-25-1,-13 27 0,13-27 0,0 0 1,0 0-2,-2-37 0,7 10-2,2-8-1,8-5-1,0-4 0,5-3 0,2 5-2,8 2 1,2 8-1,3 5 4,-1 7 0,3 8 0,0 9 0,1 11 2,-4 4-1,-4 10 0,0 8 1,-6 7-1,-2 5 3,-7 0-2,-2 8 4,-8-3-3,-3 0 4,-2 2-2,-7-4 2,-3-1-2,-5-2 1,-5 0-1,-2-2-1,-5-5-1,-3-3 0,-2-5-1,0-5 1,-3-7 0,-2-8-1,-3-9 0,1-10 0,-1-13-1,-7-5-2,5-9-1,0-3-4,5 2-4,2-5-10,23 21-10,-8-13-16,20 37-33,27-30-26,8 20-1,2-10 0</inkml:trace>
          <inkml:trace contextRef="#ctx0" brushRef="#br0" timeOffset="13171.0328">16945-588 49,'0'0'90,"17"37"5,0-13-2,-2 1-47,10 17-3,-13 0-5,8 10-7,-13 3-8,6 6-6,-13-1-7,2 2-2,-7-3-5,0-2 0,-2-5-3,4-8-1,3-7-5,0-12-4,0-25-10,23 20-14,4-18-23,-27-2-42,47-44-1,-22-3 0,4-10 1</inkml:trace>
          <inkml:trace contextRef="#ctx0" brushRef="#br0" timeOffset="13533.0419">17254-534 113,'-20'30'101,"-5"12"2,5 7 0,-12 10-61,17 26 1,-12-4-8,12 13-5,-12-7-6,10 7-4,-5-10-6,2 2 0,0-14-7,3 0 0,-1-13 0,6 1-4,2-8 2,3-5-7,4 0 0,-2-13-12,10 6-9,-5-40-26,13 42-67,-13-42-1,0 0-8,0 0 0</inkml:trace>
        </inkml:traceGroup>
      </inkml:traceGroup>
    </inkml:traceGroup>
    <inkml:traceGroup>
      <inkml:annotationXML>
        <emma:emma xmlns:emma="http://www.w3.org/2003/04/emma" version="1.0">
          <emma:interpretation id="{8CF0033E-64EB-441D-88D6-C9F7B286F4E4}" emma:medium="tactile" emma:mode="ink">
            <msink:context xmlns:msink="http://schemas.microsoft.com/ink/2010/main" type="paragraph" rotatedBoundingBox="6445,3852 13006,4195 12950,5276 6389,49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4DE223A-4ED3-44A3-AD05-AC56B111F038}" emma:medium="tactile" emma:mode="ink">
              <msink:context xmlns:msink="http://schemas.microsoft.com/ink/2010/main" type="line" rotatedBoundingBox="6445,3852 13006,4195 12950,5276 6389,4932"/>
            </emma:interpretation>
          </emma:emma>
        </inkml:annotationXML>
        <inkml:traceGroup>
          <inkml:annotationXML>
            <emma:emma xmlns:emma="http://www.w3.org/2003/04/emma" version="1.0">
              <emma:interpretation id="{2522ADF6-DAED-4B58-8E44-7FB16DAEACA8}" emma:medium="tactile" emma:mode="ink">
                <msink:context xmlns:msink="http://schemas.microsoft.com/ink/2010/main" type="inkWord" rotatedBoundingBox="6445,3852 13006,4195 12950,5276 6389,4932"/>
              </emma:interpretation>
              <emma:one-of disjunction-type="recognition" id="oneOf3">
                <emma:interpretation id="interp15" emma:lang="en-US" emma:confidence="1">
                  <emma:literal>induction:</emma:literal>
                </emma:interpretation>
                <emma:interpretation id="interp16" emma:lang="en-US" emma:confidence="0">
                  <emma:literal>induct, on:</emma:literal>
                </emma:interpretation>
                <emma:interpretation id="interp17" emma:lang="en-US" emma:confidence="0">
                  <emma:literal>induct ion:</emma:literal>
                </emma:interpretation>
                <emma:interpretation id="interp18" emma:lang="en-US" emma:confidence="0">
                  <emma:literal>induct, an:</emma:literal>
                </emma:interpretation>
                <emma:interpretation id="interp19" emma:lang="en-US" emma:confidence="0">
                  <emma:literal>induct (on:</emma:literal>
                </emma:interpretation>
              </emma:one-of>
            </emma:emma>
          </inkml:annotationXML>
          <inkml:trace contextRef="#ctx0" brushRef="#br0" timeOffset="14367.9802">4211 1249 43,'0'0'71,"0"0"-25,0 23 0,3 4-3,-8-5-3,10 20-1,-10-7-6,12 19-3,-9-9-8,12 9-1,-8-7-5,5 3-3,-4-8-4,2 0 0,-3-13-4,1 1 0,-3-30-2,5 37-2,-5-37-5,0 0-6,15 22-7,-15-22-14,27-7-18,-27 7-37,29-32-12,-11 7-6,2-7 9</inkml:trace>
          <inkml:trace contextRef="#ctx0" brushRef="#br0" timeOffset="14836.7546">4582 1378 5,'0'0'84,"-2"27"1,2-27 0,-18 40-57,18-3 4,0-5-8,5 8 1,-7-6-6,7 6-1,-10-11-3,7 1 0,-7-8-3,5-22 0,-12 30-5,12-30 2,0 0-2,-22 10-3,22-10 1,-15-25-4,12 3 0,6-5-2,-1-3 1,8-7-4,5 0 1,5-3-1,5 6 1,2-1-1,5 8 1,0 5 0,3 7 1,-1 5 1,1 7 0,0 11 1,-3 2-2,0 9 3,-2 4-2,-6 6 0,-1 4 0,-4 4 2,-4 0-1,-7 5 0,-3 0-1,-3 0 1,-7 0-3,-2-5-6,4 5-11,-12-10-11,15 3-32,-4-8-32,4-27 0,4 32-4</inkml:trace>
          <inkml:trace contextRef="#ctx0" brushRef="#br0" timeOffset="15583.9932">5725 1605 1,'-3'-27'33,"11"3"31,-13-11-18,-7 3-17,-1-3 3,-12-2 1,-2 7-1,-17 1 0,7 9-4,-15 0-1,10 15-6,-5 3-1,7 17-4,1 2-3,6 13-2,4 2-2,6 10 1,1-3-1,7 8 1,-2-5-1,10 0 1,-1-5-2,6 1 1,2-9-3,5 1 1,5-5-3,4-1 1,-14-24-1,35 38-1,-13-24-1,3-1 1,0-6-1,-1-2 0,-1-7 0,1-6-1,1-7 0,-3-9-1,3-9 1,0-9-3,2-10 0,-5-12-2,-2-8 1,-3-14-3,-2-3 0,-7-5-3,-3 5 3,-8 5-1,-2 12 1,-5 13 0,3 17 2,-8 17 2,15 25 2,-22 7 3,12 20 0,5 13 2,3 9 1,6 13 2,-1 5 0,9 7 2,3 1-3,2 1 3,-2-7-3,5 3-1,-8-8-1,-2-4 0,-2-8-3,2-3 0,-8-7-2,1-5 0,2-2-3,-5-10-4,12 4-5,-12-29-11,27 35-16,-27-35-23,42 12-44,-17-16-3,2-11 1,-2-8-1</inkml:trace>
          <inkml:trace contextRef="#ctx0" brushRef="#br0" timeOffset="15991.2406">5925 1536 60,'-19'22'87,"4"8"-2,-3 0-21,4 2-32,16 8 4,-4-3-5,11 7 0,-6-9-4,17 7-3,-5-7-3,9 4 1,-1-12-5,6 5 0,1-12 0,7 0-5,0-10-5,5-5 2,0-13-5,5-6-3,-2-6 1,-1-5-3,-7-5-3,-2-4 1,-5-1 4,-8-2-4,-5-3 4,-9 1-2,-8-1 1,-5 3-3,-3 5 1,-2 2-4,10 30-6,-27-37-5,27 37-9,0 0-8,0 0-13,-7 25-23,29-3-36,3-2-1,7-5 6,5 0 37</inkml:trace>
          <inkml:trace contextRef="#ctx0" brushRef="#br0" timeOffset="16421.2217">7165 1583 1,'27'-2'56,"-27"2"21,0 0 1,15-25-42,-15 25 0,-18-25-5,-6 5-3,24 20-2,-57-34-3,22 21 0,-14 1-3,2 10-3,-10 4-3,5 10-3,-3 8-1,6 7-2,2 6-3,12 4 0,5 0 0,11 5 2,6-7 0,13 4 2,5-4-1,10 2 1,5-5 0,10 0 0,2 0-1,10 0 1,5-2 1,5-5-1,7-5 0,5-6-3,3-4-5,2-7 2,3-11-6,-5-4-7,0 0-12,-13-11-9,3 9-14,-22-16-25,7 8-38,-18-8-10,-4-2 8,-10-13 5</inkml:trace>
          <inkml:trace contextRef="#ctx0" brushRef="#br0" timeOffset="16738.9459">7600 1138 61,'0'0'94,"-8"-32"4,8 32-2,0 0-56,0 0-5,-2 62-5,-3-15-6,3 19-2,-8 4-4,7 9-1,-4-2-5,2 2-1,0-13-3,5-4-1,2-7-4,3-8 1,8-8-4,1-9-4,6 2-4,-20-32-12,45 45-17,-45-45-29,34 15-41,-34-15-5,23-13 3,-23 13-4</inkml:trace>
          <inkml:trace contextRef="#ctx0" brushRef="#br0" timeOffset="17092.3471">6925 1472 43,'-23'2'107,"23"-2"1,0 0 1,0 0-54,50-22-12,-1 12-6,25 10-4,3-10-7,17 10-7,3-7-5,6 4-4,1-2-2,0 1-3,-12-6-3,-6 2-6,-9 3-4,-10-5-9,-3 10-10,-19-12-16,2 19-25,-23-4-45,1 9-1,-25-12 0,0 0 4</inkml:trace>
          <inkml:trace contextRef="#ctx0" brushRef="#br0" timeOffset="17340.7863">8221 1573 42,'0'0'100,"0"0"-2,-20 37 3,20-37-59,-22 47-7,4-14-5,8 9-3,-12-5-7,10 5-6,-1-3-5,1-2 1,5-2-2,2-3-4,5-2-7,0-8-12,12 3-15,-12-25-32,22 25-39,1-18-5,1-9-6,1-13 2</inkml:trace>
          <inkml:trace contextRef="#ctx0" brushRef="#br0" timeOffset="17782.4675">8691 1680 41,'-37'15'93,"-1"9"-5,-4 3 6,-5 3-65,15 15 5,-2-1-6,14 6-3,-2-8 0,22 2-4,4-12 0,19 1-5,9-14 0,15-1-4,5-16-5,10 1-2,4-11-4,-1-7-1,2-2-8,-8-5 6,-7-5-7,-10-3 1,-10-2-2,-15-5 3,-17 0 0,-17-1 0,-20-1 6,-12 7-4,-11 2 6,-14 10 0,-3 5 2,1 13-1,1 4 0,11 13 0,15 3-1,11 4 0,14 0-3,24-22-4,-8 42-12,8-42-14,47 27-38,-5-17-32,10-10 1,5-2-4</inkml:trace>
          <inkml:trace contextRef="#ctx0" brushRef="#br0" timeOffset="18610.6333">8767 1286 125,'0'0'99,"35"-24"-3,-35 24-9,42-10-91,-15 22-15,13 18-39,-1 9-32,-2-4-3,3 7-3</inkml:trace>
          <inkml:trace contextRef="#ctx0" brushRef="#br0" timeOffset="18391.8724">9393 1615 27,'0'0'91,"8"30"4,-8-30-1,-13 45-47,-2-23-1,10 17-4,-9-6-7,9 9-5,-5-5-2,10 7-4,-3-7-5,6 0-3,-1-4-2,3-4-3,0-4-1,0-3-1,-5-22-6,5 25 1,-5-25 0,0 0-1,0 0-1,0 0 1,17-32-5,-7 5 1,0-8-2,2-7-2,3-7 0,0-3-1,5-5-2,2 5 0,5 0 3,1 5 0,6 7 1,1 6 1,2 11 0,2 11 0,4 12 2,-1 7 0,0 16 2,-5 4 0,0 5 0,-5 8 2,0-1 0,0 3 2,-7-5 0,2 0 0,-4 3 4,-4-3-1,1-2 0,-3-1-2,-4-2 0,-1 3-3,-2-5-2,-5-3-9,2 3-16,-7-30-17,8 44-39,-8-44-36,-5 25-5,5-25 0,-40-15-4</inkml:trace>
          <inkml:trace contextRef="#ctx0" brushRef="#br0" timeOffset="18954.4022">10615 1754 123,'0'-37'107,"0"37"1,-5-40-3,5 40-65,3-29-7,-3 29-12,0 0-8,0 0-6,0 0-5,0 0-6,0 0-10,0 0-12,9 29-24,-9-29-52,10 37-4,-10-37-4,18 37 0</inkml:trace>
          <inkml:trace contextRef="#ctx0" brushRef="#br0" timeOffset="19220.038">10721 2145 122,'0'0'116,"0"0"-3,0 0 5,0 0-65,0 0-2,0 0-18,0 0-7,0 0-14,0 0-10,0 0-14,0 0-26,0 0-59,0 0-23,0 0-1,20-30-9</inkml:trace>
        </inkml:traceGroup>
      </inkml:traceGroup>
    </inkml:traceGroup>
    <inkml:traceGroup>
      <inkml:annotationXML>
        <emma:emma xmlns:emma="http://www.w3.org/2003/04/emma" version="1.0">
          <emma:interpretation id="{0C568D13-5CDE-4EF3-B1A5-BE1A6B066F59}" emma:medium="tactile" emma:mode="ink">
            <msink:context xmlns:msink="http://schemas.microsoft.com/ink/2010/main" type="paragraph" rotatedBoundingBox="1831,6650 15114,6582 15123,8362 1841,84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5837C2-EAC1-4B64-AA1C-526274FF7DFB}" emma:medium="tactile" emma:mode="ink">
              <msink:context xmlns:msink="http://schemas.microsoft.com/ink/2010/main" type="line" rotatedBoundingBox="1831,6650 15114,6582 15123,8362 1841,8431"/>
            </emma:interpretation>
          </emma:emma>
        </inkml:annotationXML>
        <inkml:traceGroup>
          <inkml:annotationXML>
            <emma:emma xmlns:emma="http://www.w3.org/2003/04/emma" version="1.0">
              <emma:interpretation id="{8D70FE24-354C-4AA2-AB37-3B2C346F4540}" emma:medium="tactile" emma:mode="ink">
                <msink:context xmlns:msink="http://schemas.microsoft.com/ink/2010/main" type="inkWord" rotatedBoundingBox="1833,7029 6606,7005 6611,7977 1838,8002"/>
              </emma:interpretation>
              <emma:one-of disjunction-type="recognition" id="oneOf4">
                <emma:interpretation id="interp20" emma:lang="en-US" emma:confidence="1">
                  <emma:literal>Assume</emma:literal>
                </emma:interpretation>
                <emma:interpretation id="interp21" emma:lang="en-US" emma:confidence="0">
                  <emma:literal>Assumer</emma:literal>
                </emma:interpretation>
                <emma:interpretation id="interp22" emma:lang="en-US" emma:confidence="0">
                  <emma:literal>Assumes</emma:literal>
                </emma:interpretation>
                <emma:interpretation id="interp23" emma:lang="en-US" emma:confidence="0">
                  <emma:literal>Assumed</emma:literal>
                </emma:interpretation>
                <emma:interpretation id="interp24" emma:lang="en-US" emma:confidence="0">
                  <emma:literal>assume</emma:literal>
                </emma:interpretation>
              </emma:one-of>
            </emma:emma>
          </inkml:annotationXML>
          <inkml:trace contextRef="#ctx0" brushRef="#br0" timeOffset="-204812.5653">-377 4655 20,'22'-15'87,"-22"15"2,45-32-2,-11 22-41,-4-9-11,10 11-11,-1 1-7,3 2-3,3 2-6,-1 3-1,6 3-5,-3-3-8,5 2-12,-5-4-31,2 2-41,1 0-6,-8-5 2,0 0 12</inkml:trace>
          <inkml:trace contextRef="#ctx0" brushRef="#br0" timeOffset="-205082.1609">-172 4383 19,'0'0'70,"0"0"-17,-12 27-7,12-27-2,-8 40-8,6-10-1,-3-3-6,5 10-1,-7 0-3,7 0-6,-8-2 3,8 7-9,-7-8 3,4 4-9,-4-9 5,4-2-8,3-27 2,-7 35 0,7-35-2,0 0 1,0 0-2,0 0 5,-15-39-10,13 6 7,2-6-7,0-8 4,0-5-6,2-5 5,6-2-4,-1 4 0,3 3 3,0 0-2,2 3 2,3-1-1,2 6 2,3 2-3,0 2 2,2 3-1,3 7 1,0 6-1,2 6 1,0 8 0,0 10-1,-2 10 2,5 10-1,-3 5 1,2 7-1,1 5 2,2 5-1,-2 3 2,0-1 0,-3 3 1,-5 0 0,-2 3 1,-5-3-2,2 2 1,-7 3 3,0 0-8,0-2 6,0-6-7,-3-4 5,3-6-5,-3-2 3,1-4-10,-8-28-5,12 22-13,-12-22-26,0 0-48,0 0-5,0 0-1,0 0-1</inkml:trace>
          <inkml:trace contextRef="#ctx0" brushRef="#br0" timeOffset="-204246.4193">1114 4423 27,'0'0'87,"15"-30"-1,-15 30 0,-20-25-48,20 25-3,-34 3-11,2 7-3,-8 2-4,-2 8-3,-5 0-3,3 2 0,1 0-4,4 0 0,7-4-3,32-18-1,-32 27-1,32-27 1,0 0-2,12 22 0,-12-22-1,49 8 1,-11-6 0,4 3-1,2 5 1,3 0 0,-2 10 2,-3-3-1,-5 10 1,-8 0-6,-6 3 6,-6 2-4,-7-5 5,-8 3-2,-4-8 2,-5 3-2,7-25 5,-33 40 0,9-23 0,-11 0 0,-7-4 0,-3 1-3,-7-6 1,-2-1-2,-3-7 0,-2 0-3,2-2 2,7-6-2,8 1-2,3 0-6,14 2-9,3-5-10,22 10-25,0 0-52,22-5-5,10 0-1,13-3-3</inkml:trace>
          <inkml:trace contextRef="#ctx0" brushRef="#br0" timeOffset="-203729.7283">1772 4574 36,'-24'-28'90,"-6"14"3,3 1-4,-3 6-50,-12-3-4,10 7-12,-10 3-5,5 5-4,-5 5-6,9 3-1,1 1-3,8 4 0,24-18-2,-28 37 0,28-15 1,0-22 0,25 35 0,2-20 2,8-1 1,5-1 0,7 2 2,4 2-6,-1-7 3,2 10-4,-10-8 5,0 10-6,-12-4 5,-3 6-3,-27-24 5,22 40 1,-22-40 1,-15 37 1,15-37-1,-47 32 1,10-22-2,-5-3 0,-10-2-2,-2 0-1,-6-5-2,1 0-1,-3-5-1,5 0 0,3-2-2,7-3-1,5 3-4,7-6-6,11 4-10,1-6-14,23 15-29,0 0-46,13-25-4,-13 25 3,52-22-4</inkml:trace>
          <inkml:trace contextRef="#ctx0" brushRef="#br0" timeOffset="-203305.1553">2027 4591 13,'0'0'88,"-5"37"1,5-37 6,-17 37-45,19-2-2,-4-3-7,12 10-9,-5-7-2,14 7-8,-4-15-2,13 8-7,-6-16 0,7 1-1,1-13-1,0-2-3,2-7 0,0-5-2,-5-8-1,1-5-2,-6-7 0,0-5 2,-7-6-6,-5-1 5,-5-3-6,-5 2 5,-5 3-5,-8 3 4,1 4-5,-3 8 1,15 22-1,-27-25-5,27 25-8,0 0-13,0 0-19,0 0-37,5 30-23,-5-30-8,32 22 7</inkml:trace>
          <inkml:trace contextRef="#ctx0" brushRef="#br0" timeOffset="-202588.8151">2641 4678 1,'12'37'75,"-7"-8"9,7 8 3,-4 1-40,-1-11 3,10 12-11,-12-11-5,8 1-3,-13-29-5,12 45-1,-12-45-2,0 0-5,0 0-4,0 0-3,0 0-2,0 0-3,-17-42-1,17 5-2,-3-8-5,3-2 3,3-2-3,2-1 2,5 6-5,-1 2 6,6 7-6,-15 35 2,30-30 1,-30 30 0,35 18 4,-18 9-6,-2 10 5,-3 7-2,1 3 4,-1 0-3,-5-2 6,1-3-4,-3-10 3,0-5 2,-5-27 1,0 0 0,0 0-2,0 0-2,0 0 1,17-29-3,-10-6-1,1-2 2,2-8-7,5 3 5,-1-2-5,4 2 5,1 2-6,1 6 6,0 9-5,-20 25 1,45-30 2,-23 25-1,3 8 1,2 4 1,0 10 2,0 6 1,0 9 2,-2 2-2,-3 4 5,-2 4-3,-5-5 4,-3 0-5,-4-3 3,-3-1-5,-3-9 1,-2-24 0,5 35-6,-5-35-5,8 22-11,-8-22-15,0 0-31,0 0-51,24 8-6,-24-8 0,15-30-1</inkml:trace>
          <inkml:trace contextRef="#ctx0" brushRef="#br0" timeOffset="-202092.6723">3610 4776 64,'-12'23'95,"12"-23"5,0 0-3,0 0-49,34-10-6,-11 0-14,9 0-3,0 0-9,5-5-2,-2-2-10,2 0 3,-8-1-7,-6 4 0,-23 14-2,34-38 1,-34 38-1,8-37 1,-8 37 1,-25-29-1,0 21 0,-7 6 1,-7 2 0,-3 10 1,-3 2 2,3 8 2,0 9 4,10 4-3,5-1 6,12 2-3,10-1 6,10 1-5,12-7 3,13 3-4,4-13 1,13 1-1,3-8-1,9 0-2,5-8-1,8-4-2,-3-3-2,1-5-5,4 0-10,-10-8-14,8 11-29,-25-5-61,0-1-6,-22-4 1,-25 17-5</inkml:trace>
        </inkml:traceGroup>
        <inkml:traceGroup>
          <inkml:annotationXML>
            <emma:emma xmlns:emma="http://www.w3.org/2003/04/emma" version="1.0">
              <emma:interpretation id="{7F848468-ED96-48D3-9CB2-29985A39187E}" emma:medium="tactile" emma:mode="ink">
                <msink:context xmlns:msink="http://schemas.microsoft.com/ink/2010/main" type="inkWord" rotatedBoundingBox="7446,6621 15114,6582 15123,8362 7455,8402"/>
              </emma:interpretation>
              <emma:one-of disjunction-type="recognition" id="oneOf5">
                <emma:interpretation id="interp25" emma:lang="en-US" emma:confidence="0">
                  <emma:literal>feminine</emma:literal>
                </emma:interpretation>
                <emma:interpretation id="interp26" emma:lang="en-US" emma:confidence="0">
                  <emma:literal>fulminating</emma:literal>
                </emma:interpretation>
                <emma:interpretation id="interp27" emma:lang="en-US" emma:confidence="0">
                  <emma:literal>Almandine</emma:literal>
                </emma:interpretation>
                <emma:interpretation id="interp28" emma:lang="en-US" emma:confidence="0">
                  <emma:literal>fulminating.</emma:literal>
                </emma:interpretation>
                <emma:interpretation id="interp29" emma:lang="en-US" emma:confidence="0">
                  <emma:literal>fulmination.</emma:literal>
                </emma:interpretation>
              </emma:one-of>
            </emma:emma>
          </inkml:annotationXML>
          <inkml:trace contextRef="#ctx0" brushRef="#br0" timeOffset="-200255.9097">6388 3794 112,'-8'35'101,"-11"-3"3,-4 8-2,-14 4-61,15 21-2,-10-6-7,10 15-4,-6-9-6,14 6-2,-1-6-6,10-1 1,2-7-4,11-3-1,4-9 1,10 4-6,3-4 3,5-3-6,-1-3 4,6-4-6,5-5 4,-1-3-8,1-2-3,-6-15-7,6 4-12,-10-16-19,14 7-47,-19-13-27,0-1-4,-11-14 2</inkml:trace>
          <inkml:trace contextRef="#ctx0" brushRef="#br0" timeOffset="-199523.07">6638 4502 97,'0'22'106,"0"-22"-3,5 30 3,-5-30-50,2 54-9,-4-24-8,11 14-11,-9-9-3,5 10-8,-2-13 2,2 2-6,-3-11-4,-2-23-1,0 0-2,25 12-1,-25-12-1,20-37 0,-10 2-7,2-7 2,0-5-5,-2-5 4,0 0-5,-2 0 4,2 5-5,-5 8 3,-1 12 1,1 4 1,-5 23 1,0 0 1,28 8 0,-18 14 1,2 5-1,-2 5 2,5 3 0,-5-3 0,2 0 1,-5-7-1,-7-25 2,13 37-1,-13-37 1,0 0 0,0 0-1,0 0 0,0 0-1,0 0 0,22-12 0,-22 12-1,22-42-1,-7 10-1,0-3-1,2-7-1,5 2 1,-2 1-1,3 4 0,-1 3-1,-22 32 2,39-30 1,-16 33 1,-1 9 0,-22-12 1,42 52 1,-22-17 0,2 4 2,-2 1-2,4 2 3,-4 2 2,3 3-3,-6-4 3,0-1-5,-4-3 5,-1 1-6,-7-3 2,-5 0-8,2-5-7,-9-10-10,7 8-14,0-30-24,-10 35-43,10-35-13,0 0-1,0 0 4</inkml:trace>
          <inkml:trace contextRef="#ctx0" brushRef="#br0" timeOffset="-199228.1707">7555 4732 65,'25'7'99,"-25"-7"2,22 30 5,-9 2-44,-11-10-5,11 23-14,-16-8-8,10 15-8,-14-10-8,7 5-3,-10-7-7,8-1-2,-8-9-5,5-5-3,5-25-6,-8 24-9,8-24-13,0 0-15,0 0-33,13-49-36,-3 12-2,-5-10 3,2-5 2</inkml:trace>
          <inkml:trace contextRef="#ctx0" brushRef="#br0" timeOffset="-198772.3877">7738 4527 86,'0'0'99,"0"0"8,18 29-2,-8-1-49,-8-1-1,13 17-14,-8-9-3,13 9-12,-10-9-3,7 2-9,-7-10 0,3 1-7,-13-28-2,0 0-2,22 0-2,-22 0 2,10-47-7,-5 9 3,5-4-6,-3-7 1,3-3-5,0-2 3,2 4-4,3 8 2,0 10 3,0 5 0,-15 27 2,34-20 2,-34 20 3,42 30 2,-22-3 1,0 10 2,0 10 5,4 5-4,-4-3 5,2 8-4,-4-7 2,-1-1-4,-5-2 2,-2-7-5,-2-8-2,-3-7-2,-3-3-5,-2-22-8,5 27-12,-5-27-15,0 0-39,0 0-34,17-27-3,-12-3 3,0-17 1</inkml:trace>
          <inkml:trace contextRef="#ctx0" brushRef="#br0" timeOffset="-198399.5101">8290 3607 112,'10'27'104,"5"7"2,7 11 0,0 2-57,25 25 0,-10 2-14,18 15-3,-6-3-8,8 11-3,-5-6-6,5 8 0,-13-5 1,-2 0-6,-9-7 2,-4-3-5,-9-5 3,-5-2-5,-8-3 3,-2-2-5,-7-10-2,-3-3 1,-5-5-1,-2-7-3,-1-5-4,-2-9-5,3-4-10,12-29-10,-22 30-24,22-30-51,0 0-18,-22-50-1,31 11 1</inkml:trace>
          <inkml:trace contextRef="#ctx0" brushRef="#br1" timeOffset="-78059.7816">7548 4039 33,'0'0'28,"-3"-29"-1,3 29-3,0 0-4,0 0 0,0 0-2,0 0-2,-24 5-1,24-5-5,-20 42 0,8-15-1,-6 10 1,-4-2-3,-3 7 0,-4-5-1,-4 2-2,-1-4-1,-3-3 2,4-10-2,4-2 2,29-20-3,-35 10 1,35-10-1,5-27 0,15 0 1,10-13-3,4-4 3,11-11-3,-3-2 1,5-2-2,-5 4 2,-5 8-2,-7 8 0,-8 7-2,-7 9-3,-15 23-5,0 0-9,0 0-17,0 0-27,-18 30-1,18-30-5,-5 25 53</inkml:trace>
          <inkml:trace contextRef="#ctx0" brushRef="#br1" timeOffset="-77432.9241">8231 4015 21,'0'0'24,"-15"29"-9,15-29 0,-20 40-5,8-18 2,2 0-2,-3 6 1,-2-4 1,3 1-3,-5 0 1,-1 2-2,4-5 1,1 3-4,1-3 0,12-22-1,-8 27-1,8-27-1,0 0 0,35-14 0,-10-9-1,0-9 2,7-2-3,-3-11 0,1 1-3,-3-3 1,-2 5-2,-8 2-1,-2 10 1,-15 30-3,8-22 2,-8 22 0,-23 35 2,9 4-3,-9 8-8,3 13-30,-4-8-2,14 2 2,-5-22 44</inkml:trace>
          <inkml:trace contextRef="#ctx0" brushRef="#br0" timeOffset="-200620.5092">5250 4685 75,'0'0'99,"-12"-27"1,12 27 4,5-30-47,17 25-7,-22 5-14,52-25-4,-18 11-7,18 6-7,3-4-3,12 4-5,7 1-3,5 4-2,-2 1-7,-1-1-5,-4 6-11,-15-6-13,0 8-22,-25-7-60,-2-1 1,-30 3-5,27-29 1</inkml:trace>
          <inkml:trace contextRef="#ctx0" brushRef="#br0" timeOffset="-200917.4008">5955 4217 22,'15'-24'78,"-8"-13"3,-2-3-20,8 0-5,-16-7-7,3 10-9,-12-7-5,-1 12-7,-14 0-4,-3 9-5,-9 3-3,-1 11-3,-9 4-1,4 10-2,-4 0-3,4 9 0,1 4-1,9 4 0,1 3-1,6 4 0,4 1-1,9 7 1,0 3 1,10 2 0,0 2 0,7 8 0,3 0 1,5 3 0,0-3-1,3 2 1,-1 0-3,3-2 2,0-5 1,-1 3-6,1-3 5,-2 0-6,2-3 4,-3-2-4,3-2 4,0 0-7,-6-6 4,1-4 1,3-5-2,-13-25 0,15 34-3,-15-34-2,0 0-5,0 0-7,0 0-15,0 0-17,27-12-44,-27 12-21,-8-40-5,-4 11 5</inkml:trace>
          <inkml:trace contextRef="#ctx0" brushRef="#br0" timeOffset="-197672.7552">9262 5039 85,'0'0'103,"-27"5"1,27-5 4,0 0-47,0 0-5,0 0-13,0 0-9,0 0-7,29 0-7,1 2-4,-3 1-5,10-1-3,3-2-5,2-2-4,5 2-9,-7-8-13,14 13-33,-19-12-59,9 4-3,-12-9-2,1-1-5</inkml:trace>
          <inkml:trace contextRef="#ctx0" brushRef="#br0" timeOffset="-197979.5139">9665 4423 79,'25'-18'103,"-25"18"-4,35-22 3,-35 22-43,0 0-19,0 0-8,2 22-6,-27-2-9,-4 10-3,-13 0-1,-1 4-3,-11-2 2,0 5-4,-3-2 1,0 0-6,5-8 3,10-2-4,5-8 4,10-2-5,27-15 2,-23 20-2,23-20 4,30 0 0,0 0 1,12 2 0,7 3 1,13 2-1,2 1-2,6 2 1,-9 0-4,1 2 1,-2-2-5,-13-3-4,0 1-9,-20-6-12,7 6-21,-34-8-42,30-3-27,-30 3-1,0 0-1</inkml:trace>
          <inkml:trace contextRef="#ctx0" brushRef="#br0" timeOffset="-196904.4401">10476 4628 97,'0'0'88,"-4"-25"-1,4 25-16,4-32-20,-4 32-7,35-30-9,-5 21-5,-5-11-6,9 10-4,1-5-6,7 8-3,-3-1-4,6 6-2,-8 7-2,3 5-2,-3 9-1,-5 9 0,-10 11 4,-10 11-4,-9 4 3,-10 5-4,-11 1 6,-9 4-5,-8-5 6,-4-4-4,-3-13 0,-3-5 1,1-10 0,2-9 1,0-11-1,7-10 1,0-6-2,6-6-1,4-10 0,10-2-1,8-3 0,9 0-2,8 6 2,7 1-2,16 6 3,4 7 1,7 10 4,6 5-1,2 8 0,2 4 3,3 3-1,0 7 1,-5-2-3,0-1 1,-3-4-3,-2-3 1,-5-4-2,-2-3-1,-6-3-2,-4-7-2,0 3-4,-30-3-10,42 0-15,-42 0-26,32-5-57,-32 5-3,0 0 1,27-18-3</inkml:trace>
          <inkml:trace contextRef="#ctx0" brushRef="#br0" timeOffset="-196085.3371">11199 4537 118,'29'-13'92,"-29"13"8,0 0 1,10 45-58,-17-13 1,9 17-12,-9-2 1,7 10-10,-7-5 2,7 8-10,-3-11-1,3 0-3,3-14 0,-1-5-2,0-8-2,-2-22 0,15 25-2,-15-25 1,23-8-3,-23 8 0,29-37-1,-11 8 0,-1-11-1,0-12-2,-2-5-5,0-2 3,-3 2-3,1 2 3,-1 8-4,0 8 4,1 9-4,-13 30 4,27-12 1,-27 12 3,39 37 3,-16 0-5,-1 3 7,3 7-4,-3 2 4,0 1-2,-2-3 4,-3-3-6,-4-9 1,-3-8 0,-3-5-1,-7-22 0,7 27-1,-7-27 0,0 0 0,0 0 0,5-27 1,0 2 0,3-7 0,2-12-1,5-3-5,2-5 3,3 0-5,2 2 5,3 6-5,-3 4 3,0 8-3,-22 32 3,35-20 2,-35 20 1,27 23 5,-17 6-5,-3 11 6,6 2-5,-1 7 6,0 3-5,1-2 4,2-1-4,-3-4 0,0-8-1,1-7-1,-6-6-4,-7-24-7,8 30-13,-8-30-28,0 0-64,0 0-5,0 0-1,0 0-4</inkml:trace>
          <inkml:trace contextRef="#ctx0" brushRef="#br0" timeOffset="-195542.5913">12292 4658 138,'-20'27'105,"20"-27"2,-10 42 4,18-5-62,-13-15-3,15 20-10,-10-9-3,7 14-7,-7-13-6,8 3-4,-8-10-5,4-2-1,-4-25-4,5 30 0,-5-30-1,0 0-3,0 0 0,18-32 0,-11 7 0,1-7-3,1-8-1,-1-12-1,2-2-6,-3-5 4,6-1-4,-4 3 3,6 8-4,0 2 5,5 7-3,0 18 5,7 10 1,0 12 0,3 10 1,4 4 2,4 11-1,-1 5 2,0 9 5,0 6-3,-3-3 3,-1 2-3,-9-1 6,-1-1-7,-9-3 5,1-4-5,-7-8-1,-3-2-1,-5-25-1,5 34-4,-5-34-11,0 23-16,0-23-46,10 24-42,-10-24-7,0 0 0,0 0-5</inkml:trace>
          <inkml:trace contextRef="#ctx0" brushRef="#br1" timeOffset="-75553.8963">12752 4138 45,'-30'15'51,"30"-15"-25,-27 37 1,27-37-6,-17 30-1,17-30-4,-13 25 0,13-25-3,0 0 1,0 0-5,0 0 1,0 0-2,0 0-4,0 0-1,0 0-2,10-32 1,5 9-3,5-1 2,0-4-2,0 1 2,-3 2 0,0 3 2,-17 22-2,15-25 0,-15 25 0,0 0 0,-20 33 2,3-6-2,0 5 3,-3 0-3,0 5 4,0-5-1,8-4 0,2-6 2,10-22-1,-5 22 2,5-22-2,0 0 1,30-17-3,-8-3 1,0-5-2,5-2-1,3-8-2,-3 6-2,1-3 1,-6 4-2,-5 6 2,-17 22-2,20-32 2,-20 32-1,0 0 2,0 0-1,0 0 0,-32 22 1,32-22-3,-32 35-4,32-35-16,-30 39-25,25-16-19,5-23 1,-7 34-6</inkml:trace>
          <inkml:trace contextRef="#ctx0" brushRef="#br1" timeOffset="-76335.1861">11998 3990 33,'-20'-22'35,"20"22"-5,-22-5 4,22 5-5,-23 15-2,23-15-4,-17 32-4,5-8-2,-1 4-3,-2 1-1,3 3-3,-5-2 0,4-5-3,1-3 0,12-22-2,-15 27 0,15-27 0,0 0-2,0 0 1,37-24-2,-14 1 2,9 1-2,0-8 1,2 1-1,-4-1-1,0 5 1,-10 3-2,-20 22 2,22-27-2,-22 27 2,-22 17-1,-3 5 1,-2 11 0,-8 1 0,0 11 0,-2-1-1,3 3 1,2-10-2,7-2 1,8-8-4,2-2-1,15-25-11,-13 22-27,13-22-27,28-12-7,-6-15-3,10-1 5</inkml:trace>
        </inkml:traceGroup>
      </inkml:traceGroup>
    </inkml:traceGroup>
    <inkml:traceGroup>
      <inkml:annotationXML>
        <emma:emma xmlns:emma="http://www.w3.org/2003/04/emma" version="1.0">
          <emma:interpretation id="{25C26856-8DDB-438F-8578-FEAC34984101}" emma:medium="tactile" emma:mode="ink">
            <msink:context xmlns:msink="http://schemas.microsoft.com/ink/2010/main" type="paragraph" rotatedBoundingBox="1576,8511 10372,8787 10339,9833 1543,95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C2919D-4968-4BF7-9F96-A27C59EADB5B}" emma:medium="tactile" emma:mode="ink">
              <msink:context xmlns:msink="http://schemas.microsoft.com/ink/2010/main" type="line" rotatedBoundingBox="1576,8511 10372,8787 10339,9833 1543,9557"/>
            </emma:interpretation>
          </emma:emma>
        </inkml:annotationXML>
        <inkml:traceGroup>
          <inkml:annotationXML>
            <emma:emma xmlns:emma="http://www.w3.org/2003/04/emma" version="1.0">
              <emma:interpretation id="{ED38DACD-CC74-4B95-B331-223F687C80CC}" emma:medium="tactile" emma:mode="ink">
                <msink:context xmlns:msink="http://schemas.microsoft.com/ink/2010/main" type="inkWord" rotatedBoundingBox="1576,8511 4387,8600 4358,9532 1547,9444"/>
              </emma:interpretation>
              <emma:one-of disjunction-type="recognition" id="oneOf6">
                <emma:interpretation id="interp30" emma:lang="en-US" emma:confidence="0">
                  <emma:literal>Then</emma:literal>
                </emma:interpretation>
                <emma:interpretation id="interp31" emma:lang="en-US" emma:confidence="0">
                  <emma:literal>then</emma:literal>
                </emma:interpretation>
                <emma:interpretation id="interp32" emma:lang="en-US" emma:confidence="0">
                  <emma:literal>'hen</emma:literal>
                </emma:interpretation>
                <emma:interpretation id="interp33" emma:lang="en-US" emma:confidence="0">
                  <emma:literal>Zhen</emma:literal>
                </emma:interpretation>
                <emma:interpretation id="interp34" emma:lang="en-US" emma:confidence="0">
                  <emma:literal>"hen</emma:literal>
                </emma:interpretation>
              </emma:one-of>
            </emma:emma>
          </inkml:annotationXML>
          <inkml:trace contextRef="#ctx0" brushRef="#br0" timeOffset="-193977.442">-619 5726 48,'0'0'89,"-25"-7"4,25 7 1,0 0-45,0 0-3,32-15-9,3 3-6,24 7-3,3-10-5,19 2-4,8-6-5,8 1-5,4-1-4,1 1-7,-8 6-7,-15-3-11,0 13-16,-22-11-24,-3 16-47,-17-3-3,-9 2-1,-28-2-1</inkml:trace>
          <inkml:trace contextRef="#ctx0" brushRef="#br0" timeOffset="-194275.7716">-206 5677 1,'0'0'69,"-18"-47"10,13 25 2,5 22-34,-7-43-6,7 43-7,5-22 0,-5 22-2,0 0-2,22 45-1,-17-18-4,10 17 0,-8 3-6,11 10 1,-8-2-8,7 2 1,-5-8-6,3 1 0,-3-8-1,1-8-1,-1-4-3,-2-5-6,2 2-7,-12-27-11,20 32-14,-20-32-20,0 0-56,0 0 0,0 0-3,0 0-1</inkml:trace>
          <inkml:trace contextRef="#ctx0" brushRef="#br0" timeOffset="-193566.9692">340 5838 20,'3'24'94,"9"11"1,-2 0 1,-3 7-50,18 10 2,-13-5-15,8 5-2,-10-10-7,3 0-6,-9-15-7,4 0 3,-8-27-6,0 0-2,0 0-2,0 0-1,25-40-1,-15 11-4,4-1-1,1-2-2,3 7 1,1 0 0,-19 25 0,37-19-1,-37 19 3,40 15 1,-40-15 2,37 44 1,-20-12-1,-2 3 1,-2-3-2,-1 0 3,-2-2-3,-3-3 0,-7-27-10,13 27-11,-13-27-33,0 0-48,29 13-3,-29-13-2,18-25-3</inkml:trace>
          <inkml:trace contextRef="#ctx0" brushRef="#br0" timeOffset="-193059.0559">867 6154 19,'12'32'88,"-12"-32"1,42 13 0,-14-13-39,1-5-30,16 0-3,-8-5-6,5 0-3,-5-7-4,-7 2-3,-5-5 0,-25 20-3,27-37-1,-27 37-1,0-35-1,0 35 0,-27-32-1,4 20 0,-1 2 0,-11 5 1,-2 3 3,-3 6 3,-4 4 7,2 9 3,2 5 4,8 6 3,2 1 1,13 6 4,5-3-2,19 5 1,10-7-7,18 2 0,5-12-5,14 2-2,5-12-2,11 0-2,6-8-3,3-7-7,-2-2-7,-8-10-10,6 2-10,-19-12-14,4 9-24,-21-11-26,-9-1-5,-10 0 1</inkml:trace>
          <inkml:trace contextRef="#ctx0" brushRef="#br0" timeOffset="-192730.9139">1612 6050 20,'0'0'88,"-10"45"3,7-15 4,1-3-40,14 12-7,-7-9-11,12 10-5,-17-40-7,25 47-3,-25-47-7,0 0 0,30 9-6,-30-9-2,27-44-4,-10 7-3,6-5-1,-1-5-3,8 2 2,2 3-4,0 3 3,0 9-1,3 13 1,-3 12 2,-3 12 1,-1 13 0,-4 15 1,-1 7 1,-1 7-4,-7 5-7,2 11-14,-10-8-18,6 4-52,-11 1-10,-7-5-4,-7-2-2</inkml:trace>
        </inkml:traceGroup>
        <inkml:traceGroup>
          <inkml:annotationXML>
            <emma:emma xmlns:emma="http://www.w3.org/2003/04/emma" version="1.0">
              <emma:interpretation id="{2FC0BC34-44AD-4EE3-94A9-8932E63A3935}" emma:medium="tactile" emma:mode="ink">
                <msink:context xmlns:msink="http://schemas.microsoft.com/ink/2010/main" type="inkWord" rotatedBoundingBox="4832,8613 5817,8644 5784,9690 4799,9659"/>
              </emma:interpretation>
              <emma:one-of disjunction-type="recognition" id="oneOf7">
                <emma:interpretation id="interp35" emma:lang="en-US" emma:confidence="1">
                  <emma:literal>by</emma:literal>
                </emma:interpretation>
                <emma:interpretation id="interp36" emma:lang="en-US" emma:confidence="0">
                  <emma:literal>byo</emma:literal>
                </emma:interpretation>
                <emma:interpretation id="interp37" emma:lang="en-US" emma:confidence="0">
                  <emma:literal>bys</emma:literal>
                </emma:interpretation>
                <emma:interpretation id="interp38" emma:lang="en-US" emma:confidence="0">
                  <emma:literal>bye</emma:literal>
                </emma:interpretation>
                <emma:interpretation id="interp39" emma:lang="en-US" emma:confidence="0">
                  <emma:literal>buy</emma:literal>
                </emma:interpretation>
              </emma:one-of>
            </emma:emma>
          </inkml:annotationXML>
          <inkml:trace contextRef="#ctx0" brushRef="#br1" timeOffset="-71414.3954">2623 5667 19,'-5'-30'58,"5"30"-26,3-22 1,-3 22-5,0 0-1,0 0-3,0 0-2,10 25 0,-8-3-4,1 3 0,2 7-1,-1-2-3,1 7 0,0-5-3,5 2-1,-5-4-1,5 2 0,-2-5-2,-1 1 1,-2-4-2,2-1 1,-7-23-2,10 37 1,-10-37-2,5 25-1,-5-25 0,0 24 0,0-24 0,0 0 0,0 0 0,0 0-1,0 0 0,0 0-1,-5-29 0,5 29-2,3-35-1,-3 35-2,12-37 0,-12 37 0,27-32 1,-27 32-1,47-25 0,-17 18 2,7 4-1,0 3 1,0 5 0,0 0 2,0 5-1,-4 2 0,-6 3 1,-2 2 0,-25-17 2,32 37 0,-32-37 0,19 38-2,-14-19 2,-5-19 0,-5 40 1,5-40-1,-19 35 0,19-35 1,-45 29 0,16-14 0,-9-10 0,-1 0-1,-3-3-1,-3-4 0,1-1-2,4-4-2,3 5-1,0-6-2,10 6-5,2-6-6,25 8-15,-25-2-14,25 2-41,0 0 1,23-20-4,1 13 26</inkml:trace>
          <inkml:trace contextRef="#ctx0" brushRef="#br1" timeOffset="-71048.2504">3217 5996 1,'0'0'38,"0"0"30,0 0 3,0 0-36,0 0 0,0 0-8,12 30-2,-12-30-4,27 27-5,-27-27-4,30 34-2,-13-11-2,-17-23-1,33 42-2,-19-15-1,-1-2 0,-1 7-2,1-10 0,-1 8 0,-2-8-5,2 3-4,-12-25-10,20 29-13,-20-29-26,32 10-25,-32-10-3,22-22 0</inkml:trace>
          <inkml:trace contextRef="#ctx0" brushRef="#br1" timeOffset="-70731.7133">3595 5917 1,'0'0'51,"-27"17"24,27-17 4,-27 27-43,17 0-2,-2 8-5,7 10-4,-8-1-6,3 11-4,-4 1-2,-1 4-1,-3-1-4,1 3 1,-3-10-3,3-5-1,0-5-3,2-5-2,2-7-7,4-5-6,6-1-14,3-24-19,0 0-38,0 23-2,0-23-5,17-23 27</inkml:trace>
        </inkml:traceGroup>
        <inkml:traceGroup>
          <inkml:annotationXML>
            <emma:emma xmlns:emma="http://www.w3.org/2003/04/emma" version="1.0">
              <emma:interpretation id="{9B19392B-6378-4ECE-B188-E906D52AC3C8}" emma:medium="tactile" emma:mode="ink">
                <msink:context xmlns:msink="http://schemas.microsoft.com/ink/2010/main" type="inkWord" rotatedBoundingBox="6314,8804 10368,8932 10348,9565 6294,9438"/>
              </emma:interpretation>
              <emma:one-of disjunction-type="recognition" id="oneOf8">
                <emma:interpretation id="interp40" emma:lang="en-US" emma:confidence="1">
                  <emma:literal>induction</emma:literal>
                </emma:interpretation>
                <emma:interpretation id="interp41" emma:lang="en-US" emma:confidence="0">
                  <emma:literal>Induction</emma:literal>
                </emma:interpretation>
                <emma:interpretation id="interp42" emma:lang="en-US" emma:confidence="0">
                  <emma:literal>inductions</emma:literal>
                </emma:interpretation>
                <emma:interpretation id="interp43" emma:lang="en-US" emma:confidence="0">
                  <emma:literal>Inductions</emma:literal>
                </emma:interpretation>
                <emma:interpretation id="interp44" emma:lang="en-US" emma:confidence="0">
                  <emma:literal>indication</emma:literal>
                </emma:interpretation>
              </emma:one-of>
            </emma:emma>
          </inkml:annotationXML>
          <inkml:trace contextRef="#ctx0" brushRef="#br1" timeOffset="-70281.8505">4107 6159 54,'0'0'66,"-17"25"-28,17-25 1,0 0-6,-2 30-6,2-30-4,7 27-3,-7-27-2,10 34-4,-10-34-1,10 37-4,-10-37 0,7 35-3,-7-35-1,3 32 0,-3-32-5,0 0-3,0 25-11,0-25-20,0 0-41,24-10-8,-24 10 0,28-35-3</inkml:trace>
          <inkml:trace contextRef="#ctx0" brushRef="#br1" timeOffset="-69781.8245">4412 6097 1,'-15'45'32,"2"-20"39,11 4 1,-8 1-36,5-5-3,5 4-1,0-29-5,-2 47-4,2-47-3,-3 35-3,3-35-2,0 0-1,-7 22 0,7-22-2,0 0-2,0 0-3,0 0-2,2-29 0,-2 29-1,3-38-2,2 16-3,-5 22 0,7-37-1,-7 37 1,15-22 0,-15 22 0,22-3-1,-22 3 1,30 13 1,-30-13-1,42 17 1,-15-7 0,-5-3 1,5 1-1,-2-3 1,0 2-1,-3 3 0,-22-10 0,37 27-4,-37-27-4,30 40-13,-30-40-20,25 37-47,-25-37 3,27 32-7,-27-32 0</inkml:trace>
          <inkml:trace contextRef="#ctx0" brushRef="#br1" timeOffset="-69076.7504">5255 6201 1,'0'0'34,"-10"-22"32,10 22 4,0 0-37,-27-27 1,27 27-9,-32-5-3,32 5-4,-42 5-7,14 2 0,-1 1-4,-1 6 1,-2-1-2,2 7-1,1-6-1,-1 6-2,8-5 2,-3 5-2,25-20 2,-32 32-2,32-32 2,-20 35 1,20-35 0,-5 32 1,5-32-1,7 29 2,-7-29-1,18 25 2,-18-25-2,27 20 0,-27-20 0,37 10 0,-37-10-1,42-3-2,-17-7-1,0-2-1,-1-8 0,-1-7-1,-1-8-2,3-4 0,-6-8-1,1-3 0,-7 1-3,1-3 0,-4 3-1,-2-1 2,-3 8-1,-5 7 1,0 8 0,0 27 1,-10-22 3,10 22 3,-23 20 1,11 4 2,2 14 2,3 1 0,-3 6 2,7-1-1,1 3 1,7-2-3,-3-6 1,8 1-4,-2-13-2,4 3-4,0-6-9,-12-24-12,35 33-25,-35-33-37,42 14-7,-15-14 3,-2-9-5</inkml:trace>
          <inkml:trace contextRef="#ctx0" brushRef="#br1" timeOffset="-68671.2531">5453 6189 33,'-30'39'76,"30"-39"-2,-20 37 3,18-12-49,2-25 2,10 40-4,-10-40 0,17 34-4,-17-34 1,27 25-5,-27-25 2,37 13-3,-14-16-1,6 1-3,-1-11-2,-1 3-3,0-5-2,0-2 0,-5-3-2,-22 20-1,30-42-1,-25 18 0,-2 1 1,-3-1-1,0 24-1,-15-40 0,15 40-2,-23-27-2,23 27-5,-22-5-9,22 5-10,-10 22-17,10-22-32,18 37-23,-18-37-1,44 30 0</inkml:trace>
          <inkml:trace contextRef="#ctx0" brushRef="#br1" timeOffset="-68236.4483">6252 6137 1,'0'0'63,"0"0"13,0 0 1,0 0-34,0 0-5,0 0-6,-32-10-3,32 10-7,-40 7-5,10-2-4,1 13-2,-6-6-2,-2 10-3,2-2-1,3 7-2,3-4-1,1 1 0,6-1 0,22-23 0,-30 39-1,30-39 2,-14 27 0,14-27 1,0 0 1,9 25 0,-9-25-1,33 5 2,-11-5 0,10 0-2,5-2 0,8-3-2,-3 0 0,5 0-4,-3-3-3,-2-2-10,0 3-10,-12-3-24,2-2-42,-10 2-2,-22 10-5,30-30 0</inkml:trace>
          <inkml:trace contextRef="#ctx0" brushRef="#br1" timeOffset="-67636.279">6024 6068 104,'0'0'91,"27"-10"-1,3-3 0,10-4-62,17 10 0,4-8-7,16 5-5,-5-2-4,9-1-2,-4 1-2,0-1-3,-3 1-4,-2 0-5,-10 4-12,-10-4-17,2 12-32,-14-3-29,-13 1 1,-27 2-8</inkml:trace>
          <inkml:trace contextRef="#ctx0" brushRef="#br1" timeOffset="-67902.756">6447 5892 75,'0'0'80,"0"0"-6,8 35-19,-8-35-25,5 42 3,0-15-7,-1 3-5,1 2-5,3 0-4,2 0-2,0 0-2,-3-2-2,3 0-2,-3-8-3,6 0-7,-13-22-9,20 32-17,-20-32-38,22 27-16,-22-27-5,0 0 0</inkml:trace>
          <inkml:trace contextRef="#ctx0" brushRef="#br1" timeOffset="-67350.2875">6937 6090 98,'0'0'87,"-20"39"-4,20-39-1,-22 42-52,17-14-2,5-28-8,-10 42-6,10-42-4,-7 32-4,7-32-1,-3 27-6,3-27-12,0 0-18,10 30-54,-10-30-1,0 0-8,22 0 0</inkml:trace>
          <inkml:trace contextRef="#ctx0" brushRef="#br1" timeOffset="-67147.152">7125 5934 83,'0'0'75,"-35"3"-5,35-3-18,-22 14-84,22-14-33,-2 33-5,2-33-4</inkml:trace>
          <inkml:trace contextRef="#ctx0" brushRef="#br1" timeOffset="-66600.2489">7387 6105 43,'-44'37'67,"21"-15"-1,-6-2-23,6-3-14,4 8-2,19-25-7,-30 42-4,30-42-4,-10 37-3,10-37 1,12 25-2,-12-25 2,40 10-5,-13-10 3,8-3-2,-3-4-1,5-1-1,-2-4-4,-1 0 1,-2-1-2,-7 1 1,-3-3-2,-22 15 2,20-35-1,-20 35 1,-15-37 2,-7 15 0,-8 2 3,-7 1 0,-7 1 1,-3 8-1,-3 5 1,1 5-3,4 8 1,6 2-4,7 9-6,7 1-6,13 7-13,2-4-20,10-23-35,29 34 0,1-29-7,15 0 4</inkml:trace>
          <inkml:trace contextRef="#ctx0" brushRef="#br1" timeOffset="-66147.1013">7733 6050 34,'-14'32'72,"-1"-2"4,10 0-5,2 2-41,6-5 3,4 3-7,-2-8-2,3 3-5,-8-25-2,17 27-4,-17-27 2,0 0-2,0 0 0,0 0-3,0 0-3,25-5-1,-25 5-3,14-39-1,-4 14-3,0-7-3,5 2-2,0-2 3,0 5-2,2 2-1,-17 25 1,30-30 1,-30 30 1,34-5 1,-34 5 3,30 25-3,-30-25 4,30 45-2,-13-18 2,3 2 0,-3-1-1,0-1 0,-17-27-7,33 42-9,-33-42-39,34 34-26,-34-34-10,23 13-1,-23-13-9</inkml:trace>
        </inkml:traceGroup>
      </inkml:traceGroup>
    </inkml:traceGroup>
    <inkml:traceGroup>
      <inkml:annotationXML>
        <emma:emma xmlns:emma="http://www.w3.org/2003/04/emma" version="1.0">
          <emma:interpretation id="{E5E7FEFE-BDBA-4F39-B5E7-B065B746E670}" emma:medium="tactile" emma:mode="ink">
            <msink:context xmlns:msink="http://schemas.microsoft.com/ink/2010/main" type="paragraph" rotatedBoundingBox="1469,9772 15417,9306 15487,11387 1539,118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C58750-A4BE-43E7-B314-54898CFD826D}" emma:medium="tactile" emma:mode="ink">
              <msink:context xmlns:msink="http://schemas.microsoft.com/ink/2010/main" type="line" rotatedBoundingBox="1469,9772 15417,9306 15487,11387 1539,11853"/>
            </emma:interpretation>
          </emma:emma>
        </inkml:annotationXML>
        <inkml:traceGroup>
          <inkml:annotationXML>
            <emma:emma xmlns:emma="http://www.w3.org/2003/04/emma" version="1.0">
              <emma:interpretation id="{E1FA9838-4556-4713-8CB9-75F125F36018}" emma:medium="tactile" emma:mode="ink">
                <msink:context xmlns:msink="http://schemas.microsoft.com/ink/2010/main" type="inkWord" rotatedBoundingBox="1477,10024 6876,9844 6938,11673 1539,11853"/>
              </emma:interpretation>
              <emma:one-of disjunction-type="recognition" id="oneOf9">
                <emma:interpretation id="interp45" emma:lang="en-US" emma:confidence="0">
                  <emma:literal>famine</emma:literal>
                </emma:interpretation>
                <emma:interpretation id="interp46" emma:lang="en-US" emma:confidence="0">
                  <emma:literal>x (min) =</emma:literal>
                </emma:interpretation>
                <emma:interpretation id="interp47" emma:lang="en-US" emma:confidence="0">
                  <emma:literal>x (msn) =</emma:literal>
                </emma:interpretation>
                <emma:interpretation id="interp48" emma:lang="en-US" emma:confidence="0">
                  <emma:literal>faming</emma:literal>
                </emma:interpretation>
                <emma:interpretation id="interp49" emma:lang="en-US" emma:confidence="0">
                  <emma:literal>x (min =</emma:literal>
                </emma:interpretation>
              </emma:one-of>
            </emma:emma>
          </inkml:annotationXML>
          <inkml:trace contextRef="#ctx0" brushRef="#br0" timeOffset="-189623.5483">2757 6909 41,'37'22'97,"2"5"3,11 10 1,7 13-39,-3 2-14,20 24-2,-14-4-9,9 17-7,-19-2-3,6 12-7,-18-3-2,1 10-5,-12-2-1,-2 5-3,-8-5-2,-2-3 2,-7-2-5,-3-5 3,-5-10-4,-3-7 1,-4-13-6,-3-12-5,5-5-11,-8-19-18,16 4-36,-3-32-53,0 0 1,0 0-8,0 0 6</inkml:trace>
          <inkml:trace contextRef="#ctx0" brushRef="#br0" timeOffset="-189951.6927">2524 7688 88,'8'24'106,"-8"-24"2,-3 43 1,11-9-65,-8-2-3,17 18-7,-12-6-6,10 11-5,-10-8-7,7 2-2,-9-12-4,4-2-3,-7-35-2,5 27-1,-5-27-1,10-27-2,0-8 0,2-12-3,3-7-2,2-6-2,5-4-2,-2 2 0,5 8 0,-5 7-1,2 15 1,-5 10 1,-17 22 3,33 0 2,-33 0 2,29 49 3,-11-9 0,-1 7 1,-2 2 1,7 5 0,-2-4 0,0-3 0,-3-8-3,0-1-2,0-6-7,-17-32-7,28 42-16,-28-42-21,0 0-62,24 2-1,-24-2-3,5-39 2</inkml:trace>
          <inkml:trace contextRef="#ctx0" brushRef="#br0" timeOffset="-191403.2677">696 7035 60,'-29'17'93,"-8"3"6,4 10-3,1 12-53,0-3 1,15 18-9,-10-3-5,12 16-7,-3-11 0,11 10-9,2-4 3,10 4-8,2-5 1,13 3-6,3-5 2,11 0 0,6-5-4,4-3 0,3-2-2,0-8 1,5-2-5,-2-14-7,-1-1-13,-9-22-20,4 2-48,-12-17-22,-7-9-2,-8-14-3</inkml:trace>
          <inkml:trace contextRef="#ctx0" brushRef="#br0" timeOffset="-190703.5751">1080 7589 83,'22'37'108,"-12"-10"-2,0 3 2,5 9-68,-5 1 3,14 12-10,-11-5-3,9 10-5,-7-13-7,5 1-2,-6-11-4,1-4-1,-15-30-4,15 25-1,-15-25-2,17-25-1,-12 0-1,5-12-2,-2-7-1,2-11-4,2-4 2,0 0-2,3 4-2,-3-2 1,8 13-2,-7 2 4,4 17-2,-17 25 4,30-10-1,-30 10-1,27 37 3,-17 0 0,-3 5 2,1 10 1,-6-5 2,3 0 0,-5-5 1,2-7 1,-2-10 0,0-25 0,3 22-1,-3-22-2,0 0 1,25-40-4,-13 8 2,8-5-4,0-7-1,4-6 1,4-2-5,-4-2 3,8 2-4,-4 2 5,1 11-5,-4 7 7,2 19-5,-4 13 4,-23 0 4,42 40-2,-28-1 3,4 8-3,-6 8 6,3 4-5,-5-4 6,5 2-3,-5-1-1,-1-1 1,-1-6-2,-1-7-2,1 0-8,-6-9-10,6 4-19,-8-37-31,-3 32-48,3-32-1,0 0-2,0 0 0</inkml:trace>
          <inkml:trace contextRef="#ctx0" brushRef="#br0" timeOffset="-190432.7889">2161 7841 76,'24'32'110,"-11"-7"1,-1 5-1,3 7-51,-5 0-21,12 17-4,-9 1-12,-4 7-5,-6-3-7,-6 0-3,-9-7-4,0-5-2,-6-7-4,1-13-3,17-27-7,-32 22-10,32-22-16,0 0-27,-3-42-44,8 5-3,13-10 2,-3-7 1</inkml:trace>
          <inkml:trace contextRef="#ctx0" brushRef="#br0" timeOffset="-191775.2258">-701 7799 112,'0'0'102,"0"0"1,-10-25-22,10 25-33,32-27-7,0 12-13,18 8-5,4-3-4,18 5-6,5 0-5,12 3-5,5 2-5,0-5-7,5 5-8,-13-8-14,8 8-20,-20-10-39,-4 0-21,-14-4-1,-11-4 0</inkml:trace>
          <inkml:trace contextRef="#ctx0" brushRef="#br0" timeOffset="-192039.2237">165 7388 4,'-8'-22'79,"-7"-12"9,3 6-8,-3-4-33,-5-2-6,3 4-8,-10-2-9,2 7-3,-7 3-4,0 9 0,-3 6 0,-2 12-2,-5 0 1,10 15-1,-8-1-1,13 14 1,-3-4-2,13 11-1,0-1-2,9 8 1,1 0-1,9 10-5,1-2 3,7 7-5,2 2 2,3 3-4,0 2 3,2-2-5,0-8 3,1-2 0,-3-10-1,-3-5 0,0-12 0,-4-6-2,-8-24-3,12 23-6,-12-23-11,0 0-12,0 0-21,0 0-40,-22 5-20,0-18 0,-3-4-2</inkml:trace>
          <inkml:trace contextRef="#ctx0" brushRef="#br0" timeOffset="-189075.0339">4011 7571 17,'0'0'87,"0"0"3,0 0 2,42-9-43,-7-1-8,14 7-11,0-4-9,11 7-4,-3-5-9,0 7-10,-3 1-15,-12-3-26,-2 0-49,-11 5-4,-29-5-1,28 0 0</inkml:trace>
          <inkml:trace contextRef="#ctx0" brushRef="#br0" timeOffset="-188860.8949">4023 7829 136,'0'0'102,"0"0"-5,25-3-26,19-4-39,13-8-5,15 5-12,2 0-11,5 0-16,3 13-26,-10-3-45,-5 0-18,-11 2 2,-13-7-6</inkml:trace>
        </inkml:traceGroup>
        <inkml:traceGroup>
          <inkml:annotationXML>
            <emma:emma xmlns:emma="http://www.w3.org/2003/04/emma" version="1.0">
              <emma:interpretation id="{051D8619-0FFD-4833-B9B0-84D58750AA1C}" emma:medium="tactile" emma:mode="ink">
                <msink:context xmlns:msink="http://schemas.microsoft.com/ink/2010/main" type="inkWord" rotatedBoundingBox="7455,10251 9108,10196 9134,10954 7481,11009"/>
              </emma:interpretation>
              <emma:one-of disjunction-type="recognition" id="oneOf10">
                <emma:interpretation id="interp50" emma:lang="en-US" emma:confidence="0">
                  <emma:literal>mn</emma:literal>
                </emma:interpretation>
                <emma:interpretation id="interp51" emma:lang="en-US" emma:confidence="0">
                  <emma:literal>men</emma:literal>
                </emma:interpretation>
                <emma:interpretation id="interp52" emma:lang="en-US" emma:confidence="0">
                  <emma:literal>m</emma:literal>
                </emma:interpretation>
                <emma:interpretation id="interp53" emma:lang="en-US" emma:confidence="0">
                  <emma:literal>mm</emma:literal>
                </emma:interpretation>
                <emma:interpretation id="interp54" emma:lang="en-US" emma:confidence="0">
                  <emma:literal>msn</emma:literal>
                </emma:interpretation>
              </emma:one-of>
            </emma:emma>
          </inkml:annotationXML>
          <inkml:trace contextRef="#ctx0" brushRef="#br0" timeOffset="-187713.7659">5260 7463 89,'-3'37'97,"1"2"4,0 6 1,9 7-53,-10-8-3,13 11-15,-5-16-4,5 1-4,-7-13-7,7 0-2,-10-27-5,7 25-2,-7-25-2,0 0-1,7-32-2,-2 5-2,-2-10 0,-1-10-1,1-5-3,-3-3 3,0 1-5,-3-1 4,1 6-3,2 4 4,2 8-4,1 10 3,-3 27 1,17-22 0,-17 22 2,37 7 1,-10 11 0,1 6 3,-1 11 2,5 7-1,-5 0 5,3 7-3,-8-4 4,0 2-4,-7-7 3,0 2-5,-8-15 0,1-2-1,-8-25-2,7 32-1,-7-32 0,0 0-3,0 0 3,0 0-2,-7-23-1,2 1-1,-2-5-1,-1-13 0,1-7-4,-1-5 4,6 3-7,-1-5 5,11 2-4,-1 0 6,8 5-4,0 10 3,7 4 1,3 9 1,2 4 2,0 10-1,3 5 1,0 10-1,4 7 3,1 8 0,2 10 1,0 7 1,0 7 2,0 6-2,-2 4 4,-3 3-2,-7-5 2,-3 3-4,-7-6 3,-3-2-5,-7-12 1,0-6-1,-2-6-2,-3-23-2,-3 29-5,3-29-11,0 0-20,0 0-38,-22-10-42,22 10-3,-25-42-6,8 10 5</inkml:trace>
          <inkml:trace contextRef="#ctx0" brushRef="#br0" timeOffset="-187182.4882">6358 7356 67,'10'23'100,"-7"4"2,-3 0 5,0 0-43,7 23-12,-12-8-8,12 15-9,-9-10-6,7 7-8,-8-17-4,8 0-6,-7-10-1,7-4-4,-5-23 0,0 0-2,0 0 0,0 0-3,0 0 2,12-42-3,-9 9-1,-1-11 0,3-3-6,0-7 3,2 2-6,1 0 5,9 7-6,3 1 6,5 11-5,-3 9 6,8 9 0,-1 10 2,4 10 0,1 7 2,-4 8 2,-3 10 0,0 4 6,-2 11-4,-3-1 7,0 3-6,-4-2 5,-1 2-5,-7-5 3,2 2-4,-4-9-2,-1-3-1,1-2-5,-6-3-4,6 0-13,-8-27-19,14 37-51,-14-37-28,23 8-3,-23-8 1</inkml:trace>
        </inkml:traceGroup>
        <inkml:traceGroup>
          <inkml:annotationXML>
            <emma:emma xmlns:emma="http://www.w3.org/2003/04/emma" version="1.0">
              <emma:interpretation id="{6E9B27FF-8AFF-4D2D-9B87-A31E00EB416E}" emma:medium="tactile" emma:mode="ink">
                <msink:context xmlns:msink="http://schemas.microsoft.com/ink/2010/main" type="inkWord" rotatedBoundingBox="9689,9497 15417,9306 15476,11080 9748,11272"/>
              </emma:interpretation>
              <emma:one-of disjunction-type="recognition" id="oneOf11">
                <emma:interpretation id="interp55" emma:lang="en-US" emma:confidence="0">
                  <emma:literal>taming</emma:literal>
                </emma:interpretation>
                <emma:interpretation id="interp56" emma:lang="en-US" emma:confidence="0">
                  <emma:literal>teaming</emma:literal>
                </emma:interpretation>
                <emma:interpretation id="interp57" emma:lang="en-US" emma:confidence="0">
                  <emma:literal>teaming:</emma:literal>
                </emma:interpretation>
                <emma:interpretation id="interp58" emma:lang="en-US" emma:confidence="0">
                  <emma:literal>taming:</emma:literal>
                </emma:interpretation>
                <emma:interpretation id="interp59" emma:lang="en-US" emma:confidence="0">
                  <emma:literal>Hamming:</emma:literal>
                </emma:interpretation>
              </emma:one-of>
            </emma:emma>
          </inkml:annotationXML>
          <inkml:trace contextRef="#ctx0" brushRef="#br0" timeOffset="-186608.0019">7538 7609 173,'-25'19'118,"25"-19"-1,25-2 1,15 4-73,4-14-7,23 5-12,-3-6-9,13 3-6,-3-2-13,-2-5-10,4 14-25,-19-12-38,-2 13-42,-13-3 0,-5-3-6,-7 1 2</inkml:trace>
          <inkml:trace contextRef="#ctx0" brushRef="#br0" timeOffset="-186809.9366">7728 7277 72,'43'-10'95,"-43"10"8,22 13-3,-22-13-28,0 42-23,5 0-8,-8-3-7,6 16-11,-3-6 0,10 8-10,-8-7 2,10-1-10,-2-9 4,3-3-8,-3-13 1,-10-24-4,27 33-9,-27-33-19,22 7-36,-22-7-48,17-22-3,-14-1-1,-1-1-2</inkml:trace>
          <inkml:trace contextRef="#ctx0" brushRef="#br0" timeOffset="-185717.3338">8990 7376 32,'-5'-22'85,"5"22"0,12-40 6,3 13-32,7 12-4,-2-10-11,15 13-8,-1-3-9,9 15-5,-4 3-4,6 14-2,-8 3-5,0 12-2,-7 8 0,-3 7-5,-17 4 5,-5 6-8,-10-2 5,-8-3-6,-9-5 5,-10-3-7,-5-7 3,-5-7-2,0-13 2,-5-4-1,0-11-2,-3-4-1,3-6-1,5-4 0,5-5-1,5-1 0,10 1 0,22 17 3,-15-35 1,15 35 3,34-24 1,1 16 1,10 3 1,11 5 1,6-2 2,5 4-2,2 3 2,1 0-3,-4 0 1,4 5-1,-6-3 0,-5 3 0,-2 3-2,-5-3 0,-5-1-1,-2 1 0,-11 0-3,-7-5-3,-2 3-10,-25-8-15,22 7-30,-22-7-53,0 0-5,-24-27 1,24 27-6</inkml:trace>
          <inkml:trace contextRef="#ctx0" brushRef="#br0" timeOffset="-184934.8582">9757 7302 156,'15'34'102,"-3"-9"2,-2 5 1,5 12-65,-5-2 2,7 11-13,-10-6-3,6 7-7,-8-8 0,2 1-7,-5-10-1,3-3-1,-5-10-3,0-22-1,0 30-1,0-30-3,0 0 1,0 0-3,-7-23 1,2 1-2,-2-7 1,-1-11-2,1-10-4,-1-4 4,3 0-7,5-1 5,5 3-5,5 3 6,8 12-6,-1 7 5,10 13 1,-2 9 1,7 13 2,3 5 0,-3 7 0,0 8 2,-2 2 3,-3 10-3,-2 3 6,-1 5-6,-9-3 7,0 5-6,-8-5 6,-2 2-5,-2-9 1,-1-3-2,-2-32 2,-2 35 0,2-35-2,0 0-1,0 0-1,7-35 1,-2 0-1,3-7 1,1-7-8,-1-8 4,7 0-6,0-5 4,2 8-5,3-3 4,2 17-4,0 3 3,3 13 2,0 6 1,-1 16 1,-1 7 3,-1 12 0,0 10 2,0 3 1,1 9 1,-3 1 2,-1 9-1,-1-2 3,1 3-5,-6-8 3,-1-2-5,-4-6 2,-6-2-6,1-4-1,-3-28-7,4 29-9,-4-29-17,0 0-35,0 0-48,0 0-3,0 0 0,0 0-1</inkml:trace>
          <inkml:trace contextRef="#ctx0" brushRef="#br0" timeOffset="-174949.0936">8844 6538 83,'40'-30'80,"-40"30"-22,19-27 3,-19 27-8,0 0-5,0 0-10,0-30-3,0 30-8,0 0-5,0 0-4,-27 5-5,27-5-2,-22 10-3,22-10-1,-30 15-2,30-15 2,-47 17-1,18-10 0,-9 1-2,-6-3 1,-3 2-1,-5 3-1,-2-2-1,-6 4-1,-2 3 0,1 2-1,-4 5 0,6 1 0,-1-6 0,9 3 0,4-5-1,7-1 1,10-6 0,8-1 0,22-7 0,-22 3 0,22-3 0,0 0 0,0 0 1,0 0-1,0 0 1,34 7 0,-11-7-1,4 5 2,7-3 0,9-2 0,1 5 1,6-2 0,-1-1 0,0 1 1,-2 2-1,-2-3-1,-5 6 1,-6 2-1,-4-1 0,-8 4-1,-22-13 0,30 37 0,-25-15-1,-8 3 0,-7 5 0,-4-1 1,-6 6-1,-5 2 1,-5 5-1,-2 0 1,-2 5 0,1 3 1,1 4-2,3 5 2,1 6 1,4 4-4,4-2 3,5 2-2,3 0 3,4-2-2,1-5 3,4 0-4,1-10 2,2-3 1,0-7-1,0-5 1,0-7 0,-3-5-2,3-25 2,-7 32-1,7-32 1,0 0-1,-15 25 0,15-25 1,0 0-1,0 0 2,0 0-1,0 0 1,35-5-1,-11 0 1,4-3 0,6 6-1,1-3 0,7 2-2,5 3 1,0 0-1,5 5 0,2 3 0,3-1 2,3-2-2,-4 3 2,1-1-1,-7-5 0,-6 3-1,-9-2-1,-8-3-1,-27 0-6,27 5-3,-27-5-8,0 0-11,-22 37-27,-8-25-64,13 11-3,-5-14-3,22-9 2</inkml:trace>
          <inkml:trace contextRef="#ctx0" brushRef="#br0" timeOffset="-173813.7619">10746 7327 148,'0'0'88,"0"0"4,3-25-10,-3 25-65,0 0-12,0 0-21,0 0-49,19 27-20,-19-27-3,8 27-6</inkml:trace>
          <inkml:trace contextRef="#ctx0" brushRef="#br0" timeOffset="-174039.3692">10798 7794 81,'-12'32'90,"12"-32"0,0 0 1,-8 37-49,8-37-3,0 40-9,0-40-5,3 49-2,-6-26-6,8 4-1,-5-27-4,0 42 0,0-42-5,0 35 0,0-35-5,0 0-6,5 29-12,-5-29-12,0 0-23,0 0-52,0 0 0,0 0-4,22-32 0</inkml:trace>
          <inkml:trace contextRef="#ctx0" brushRef="#br0" timeOffset="-172882.9682">11159 7497 65,'-22'18'82,"22"-18"7,-10 32-3,10-32-38,-7 49-6,-1-24-4,6 17-8,-8-7 0,5 9-6,-3-14-1,6 4-3,-5-9-5,4-3-1,3-22-5,0 0 0,0 0-3,0 0-2,0 0-2,-2-22 0,7 0 0,-3-8-2,5-4 0,1-8-2,4-3-3,1 1 2,1-1-3,4-2 3,2 7-4,-1 3 5,4 8-4,-4 6 5,4 9-1,-23 14 1,37-23 0,-37 23 1,32-5 1,-32 5 2,37 3 0,-15 2 1,3 2 1,7 6 1,-5 4 2,8 5-1,-8 8 4,3 9-5,-8 1 4,-2 7-5,-10 0 5,-3 5-7,-7-5 4,0 0-4,-5-10-3,0-2 2,0-8-2,0-2 0,5-25-3,-5 27-1,5-27-7,0 0-9,3 27-15,-3-27-29,0 0-53,0 0-1,0 0 0,0 0-1</inkml:trace>
          <inkml:trace contextRef="#ctx0" brushRef="#br0" timeOffset="-172301.8858">11780 7309 228,'0'-22'110,"0"22"2,0-25-9,0 25-79,0 0-21,0 0-35,22-5-66,-22 5-9,0 0-1,5 25-6</inkml:trace>
          <inkml:trace contextRef="#ctx0" brushRef="#br0" timeOffset="-172525.629">11948 7804 170,'0'0'98,"-17"32"2,17-32-13,-25 27-48,25-2-4,0-25-8,-20 45-5,20-45-6,-10 47-1,3-25-2,7 3-3,0-25-1,-5 32-2,5-32-3,-2 22 0,2-22-3,0 0-6,0 0-8,0 0-15,22 5-34,-22-5-50,10-27-2,-8 0-3,1-8-1</inkml:trace>
          <inkml:trace contextRef="#ctx0" brushRef="#br0" timeOffset="-170414.7782">12500 7156 144,'0'0'91,"0"0"3,-22-20-27,22 20-25,0 0-5,34-10-10,-12 5-1,20 5-2,3-5-4,14 3-3,1-3-1,9 0-2,-2-2-3,0 2-3,-6-5-4,-9 5-1,-10-3-1,-12 3-2,-30 5 0,22-9-1,-22 9-1,-34-3 2,-1 3-1,-12 0-1,-7 3 1,-13-1-1,-5 0 2,3 3-1,5-2 1,-1 2-1,13-3 2,8 3 0,12-2 0,32-3 0,-28 0-2,28 0 2,0 0-2,50-10 2,-3 2-1,10 1 1,12 0 1,10-3 0,3 0 1,-1 2-2,-1 3 1,-11-2 0,-12 5-1,-15-1 0,-15 3 0,-27 0-1,0 0 1,0 0-1,-45 17-1,3-7 1,-7-2 0,-13 2-1,-2-5 0,-3-1 0,3 1 0,2 0-1,7 0-2,8-2-4,13 2-7,4-5-12,30 0-25,0 0-57,0 0 1,32 12-6,3-19 2</inkml:trace>
        </inkml:traceGroup>
      </inkml:traceGroup>
    </inkml:traceGroup>
    <inkml:traceGroup>
      <inkml:annotationXML>
        <emma:emma xmlns:emma="http://www.w3.org/2003/04/emma" version="1.0">
          <emma:interpretation id="{FD7FFE75-1C20-4280-BDE9-21AF2EEADDE7}" emma:medium="tactile" emma:mode="ink">
            <msink:context xmlns:msink="http://schemas.microsoft.com/ink/2010/main" type="paragraph" rotatedBoundingBox="2122,14304 16799,14352 16792,16556 2115,165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2D7FD8-9E8A-495D-8E88-ED6C350E5D25}" emma:medium="tactile" emma:mode="ink">
              <msink:context xmlns:msink="http://schemas.microsoft.com/ink/2010/main" type="line" rotatedBoundingBox="2122,14304 16799,14352 16792,16556 2115,16507"/>
            </emma:interpretation>
          </emma:emma>
        </inkml:annotationXML>
        <inkml:traceGroup>
          <inkml:annotationXML>
            <emma:emma xmlns:emma="http://www.w3.org/2003/04/emma" version="1.0">
              <emma:interpretation id="{C6839A91-43DD-4C4D-AC44-385898A5E8C1}" emma:medium="tactile" emma:mode="ink">
                <msink:context xmlns:msink="http://schemas.microsoft.com/ink/2010/main" type="inkWord" rotatedBoundingBox="2122,14304 8619,14325 8613,16349 2115,16327">
                  <msink:destinationLink direction="with" ref="{C5C57030-32D5-400E-8057-6CC9DD0497A7}"/>
                </msink:context>
              </emma:interpretation>
              <emma:one-of disjunction-type="recognition" id="oneOf12">
                <emma:interpretation id="interp60" emma:lang="en-US" emma:confidence="1">
                  <emma:literal>Exercise:</emma:literal>
                </emma:interpretation>
                <emma:interpretation id="interp61" emma:lang="en-US" emma:confidence="0">
                  <emma:literal>Exercise.</emma:literal>
                </emma:interpretation>
                <emma:interpretation id="interp62" emma:lang="en-US" emma:confidence="0">
                  <emma:literal>Exerciser:</emma:literal>
                </emma:interpretation>
                <emma:interpretation id="interp63" emma:lang="en-US" emma:confidence="0">
                  <emma:literal>Exercises:</emma:literal>
                </emma:interpretation>
                <emma:interpretation id="interp64" emma:lang="en-US" emma:confidence="0">
                  <emma:literal>Exercised:</emma:literal>
                </emma:interpretation>
              </emma:one-of>
            </emma:emma>
          </inkml:annotationXML>
          <inkml:trace contextRef="#ctx0" brushRef="#br2" timeOffset="1.30759E6">345 11809 181,'13'-50'114,"-9"-7"-3,11 15 3,-17-7-69,24 21-1,-17-4-16,-5 32-3,27-32-9,-27 32 0,23 3-3,-23-3 0,9 39 0,-6-4 0,-11 9 0,1 11-5,-10 9 4,-3 13-4,-12 7 3,-3 15-7,-4 5 1,-6 12-4,-4 3 1,2 4 1,2 1-1,1-3 2,4-7-2,5-13-1,6-9 1,4-18 0,5-12 0,8-13 0,2-14-1,10-35-1,-3 30 2,3-30 1,30-3-1,-3-7 0,8-2-1,12 2 0,10-2 0,5 4-1,4 3-1,1 5 1,2 5-1,-2 0 1,-2 5 0,-9-2 0,-6 4 0,-8-5-1,-5 3 1,-7-2 0,-8-3 0,-22-5 0,30 7-1,-30-7 2,0 0-1,22 2 0,-22-2-1,0 0 0,0 0-4,0 0-4,27 8-7,-27-8-8,0 0-10,0 0-20,0 0-68,0 0-11,13 22-2,-13-22 2</inkml:trace>
          <inkml:trace contextRef="#ctx0" brushRef="#br2" timeOffset="1.30822E6">231 12786 81,'-32'7'88,"0"-7"1,10 7-18,-5-14-10,27 7-7,-23-3-8,23 3-6,0 0-6,0 0-4,0 0-3,23 3-4,-23-3-1,54-3-1,-17-4-2,13 5-2,4-11-2,13 3-3,-3-5-2,8-2-3,-5-3-2,-3 3-2,-7-3-1,-8 0-1,-7 3 1,-7 2-2,-10 3 0,-25 12-2,27-17-5,-27 17-7,0 0-12,0 0-21,0 0-76,-27 0-7,27 0-1,-35 2-3</inkml:trace>
          <inkml:trace contextRef="#ctx0" brushRef="#br2" timeOffset="1.30868E6">417 11870 107,'-12'-32'99,"12"32"8,-5-34-1,-3 6-43,8 28-4,17-37-13,-17 37-3,33-42-12,-4 25 2,-6-8-13,14 5 0,0-4-7,10-1-3,2-5-4,11-2-2,1-8 0,4 3-5,-3 0-1,-3-2-7,-7 14-15,-15-10-29,3 33-71,-40 2-9,0 0-1,2 27-7</inkml:trace>
          <inkml:trace contextRef="#ctx0" brushRef="#br2" timeOffset="1.30985E6">1903 12484 103,'0'0'85,"0"0"6,-32 7-21,32-7-17,-32 15-4,32-15-4,-37 20-5,37-20-2,-49 25-7,21-3-6,-14-2-6,0 12-5,-10 0-5,-5 12-1,-7 3-3,-5 8 0,-5 2 1,2 2-1,0-4 1,5-1-1,1-10 2,11 1-3,3-10 2,10-3-4,10-10-1,5-5 0,5-2-4,22-15-4,-23 17-6,23-17-11,0 0-31,0 0-62,0 0-7,0 0-1,40-24-3</inkml:trace>
          <inkml:trace contextRef="#ctx0" brushRef="#br2" timeOffset="1.30943E6">1181 12556 168,'0'0'102,"0"-45"2,0 45-24,-2-32-22,2 32-11,0 0-11,0 0-7,27 10-6,-27-10-4,32 42-4,-10-8-1,-2 1-2,5 7-1,-5 3-1,4-1-1,-6 1-1,1-1 0,-4-2-2,3 3 1,-4-6-1,1 1-2,0-3 0,2 0-1,-2-7-1,0-1-1,-2-4 0,-13-25-2,22 35 0,-22-35-3,0 0-7,0 0-7,25 10-18,-33-33-43,8 23-51,10-37-3,-10 37-2,17-57 0</inkml:trace>
          <inkml:trace contextRef="#ctx0" brushRef="#br2" timeOffset="1.31054E6">1839 13075 90,'0'0'96,"0"0"1,0 0 6,0 0-40,22 2-13,11-7-9,-11-12-11,15 5-4,-7-10-7,7 2-3,-8-7-6,4 2-1,-6-5-4,-3 3 0,-6-3 0,-1 1-2,-9-1 1,-6 3-1,-4-1-1,-6 6 1,8 22 0,-39-30-1,6 28 0,-4 2 0,-5 10 2,-5 10 0,-5 2 2,3 5 0,-1 3 1,8 0 1,5-1 0,10 3 0,7-2 1,8 2 1,9-2-2,13 0-1,5-1 0,7 1 0,6-5 0,6-1-2,8-4 0,5-5-3,3-8 1,4-2 0,3-7-1,2-5-2,3-6 1,-2-4-4,-4-5-4,-9-8-5,-2 8-13,-18-13-21,8 18-80,-30-15-6,-5 32-1,-3-40-3</inkml:trace>
          <inkml:trace contextRef="#ctx0" brushRef="#br2" timeOffset="1.311E6">2529 12793 94,'0'0'91,"-12"32"0,12-32 6,-10 40-50,15-3-6,-13-5-3,13 17-5,-12-11-1,12 13-5,-10-11-1,7 7-6,-6-15-2,6 0 0,-4-9-4,2-23 1,4 24-2,-4-24-1,0 0-3,23-32-1,-13 3-1,4-11-4,-1-10 1,4-1-2,0-6-2,3 5 2,-2 0-2,-1 5 2,3 5-2,2 12 3,3 5-3,2 8-1,0 7-3,3 3-2,2 12-7,-2-5-7,9 17-20,-17-17-34,18 22-50,-15-17-4,12 12 3,-7-14-3</inkml:trace>
          <inkml:trace contextRef="#ctx0" brushRef="#br2" timeOffset="1.31154E6">3669 12731 95,'0'0'92,"0"0"9,-17-22-20,17 22-7,-32-8-14,32 8-8,-44-2-11,21 9-5,-19-7-10,8 13-4,-13-3-4,2 7-3,-9 0-4,4 6-1,-7-1 0,8 3-1,-1-1-1,8 3-1,3-4-1,9 4 2,8-2-2,12 2-2,5 0 1,12-2-2,11 2 1,6-2-2,11-3 2,7-5-4,3-2 2,4-2 0,8-6-1,-3-5 0,6-4-3,-1-5-3,0-3-6,-4-10-8,7 5-9,-15-17-21,17 17-43,-22-20-43,8 16 4,-23-16-1,7 18 6</inkml:trace>
          <inkml:trace contextRef="#ctx0" brushRef="#br2" timeOffset="1.31199E6">3959 12410 147,'-17'-23'117,"-6"-4"0,23 27-3,-27-35-37,27 35-43,0 0-22,0 0-29,30 38-54,-10-16-40,17 15-3,2-7-4,16 12-1</inkml:trace>
          <inkml:trace contextRef="#ctx0" brushRef="#br2" timeOffset="1.31182E6">4031 12739 209,'0'0'119,"-33"0"-4,33 0 4,-17 32-71,20 2-11,-11-4-13,11 17-3,-6-5-6,8 5-5,-2-5 0,4 0-5,-2-10 0,2-2-3,1-8 1,-8-22-8,17 23-1,-17-23-10,22-8-15,-17-17-30,20 13-63,-17-23-3,14 6 2,-15-23-1</inkml:trace>
          <inkml:trace contextRef="#ctx0" brushRef="#br3" timeOffset="1.25252E6">5013 12531 197,'0'0'112,"-30"-27"-4,30 27-1,0 0-74,0 0-18,27 9-30,-2 4-41,14 14-46,8-2-5,8 9-1,7-1-3</inkml:trace>
          <inkml:trace contextRef="#ctx0" brushRef="#br2" timeOffset="1.31272E6">5003 12714 131,'24'-13'103,"-24"13"7,23-27 0,-23 27-45,12-37-13,-12 37-11,0-39-9,0 39-9,-35-33-5,8 21-5,-10 5-5,-5 7-3,-10 5 0,-5 9-4,-7 6-1,0 5 1,-6 2-1,4 3 0,1-1-1,6-4 2,12-3-1,7-4 1,16-6-1,24-12 1,0 0 0,0 0 0,59 25 1,-10-18-1,13 1 1,8 2-1,1 2-1,1 5 1,-3 1-1,-2 4 1,-8 8-2,-9-1-1,-8 6 1,-7 0 0,-8-1 1,-5 1-1,-5-1 2,-9-1-1,-6-11 5,-4 0 0,2-22 1,-25 27 1,0-22 2,-2-2-1,-10-6 1,-5-2-3,-8-7 0,-6 0-2,-9-3-1,3-3-2,-4 1-5,-1-3-3,7 5-8,1-2-12,24 15-29,-9-13-72,44 15-7,0 0 0,42-17-3</inkml:trace>
          <inkml:trace contextRef="#ctx0" brushRef="#br2" timeOffset="1.31321E6">5411 12929 128,'0'0'107,"37"2"6,-37-2-1,37-9-40,-37 9-31,45-18-10,-45 18-16,44-7-5,-22 2-5,-22 5-1,37-5-2,-37 5-1,25-17-1,-25 17 1,5-30 1,-12 8-3,-8-3 3,-7 0-2,-11 0 3,-6 3 0,-8 5 1,-3 7 0,-2 8 2,5 11 1,0 9 2,8 9 1,7 5 0,9 5 1,6 0 0,15 8 3,4-6-2,15 3-3,3-7 2,15 2-6,2-7 3,12-3-5,6-2 2,2-8-6,0-2 4,4-5-1,-1-8-2,-6-2 1,-2-2-3,-7-8-3,-3-2-5,-10-8-11,8 12-27,-28-21-84,18 14-3,-16-17-5,14 9 4</inkml:trace>
          <inkml:trace contextRef="#ctx0" brushRef="#br2" timeOffset="1.31357E6">6239 12771 208,'0'0'116,"-22"-5"4,22 5-4,0 0-59,0 0-17,0 0-15,0 0-10,0 0-12,0 0-12,17-23-22,-17 23-44,20 23-47,-20-23 1,13 27-5,-3-2 3</inkml:trace>
          <inkml:trace contextRef="#ctx0" brushRef="#br2" timeOffset="1.31376E6">6351 13216 291,'0'0'128,"0"0"-6,-20-37-15,20 37-76,15-32-21,-15 32-25,27-23-43,-27 23-59,0 0-9,0 0 2,27-14-7</inkml:trace>
        </inkml:traceGroup>
        <inkml:traceGroup>
          <inkml:annotationXML>
            <emma:emma xmlns:emma="http://www.w3.org/2003/04/emma" version="1.0">
              <emma:interpretation id="{7F246F77-3C53-4625-9856-E9015D39D0E8}" emma:medium="tactile" emma:mode="ink">
                <msink:context xmlns:msink="http://schemas.microsoft.com/ink/2010/main" type="inkWord" rotatedBoundingBox="9470,15042 13937,15056 13932,16546 9465,16531"/>
              </emma:interpretation>
              <emma:one-of disjunction-type="recognition" id="oneOf13">
                <emma:interpretation id="interp65" emma:lang="en-US" emma:confidence="0">
                  <emma:literal>show?</emma:literal>
                </emma:interpretation>
                <emma:interpretation id="interp66" emma:lang="en-US" emma:confidence="0">
                  <emma:literal>shows</emma:literal>
                </emma:interpretation>
                <emma:interpretation id="interp67" emma:lang="en-US" emma:confidence="0">
                  <emma:literal>shown</emma:literal>
                </emma:interpretation>
                <emma:interpretation id="interp68" emma:lang="en-US" emma:confidence="0">
                  <emma:literal>show!</emma:literal>
                </emma:interpretation>
                <emma:interpretation id="interp69" emma:lang="en-US" emma:confidence="0">
                  <emma:literal>Showa</emma:literal>
                </emma:interpretation>
              </emma:one-of>
            </emma:emma>
          </inkml:annotationXML>
          <inkml:trace contextRef="#ctx0" brushRef="#br2" timeOffset="1.31616E6">7805 12491 170,'0'0'100,"-7"-32"0,7 32-17,-18-30-34,18 30-9,0 0-11,-29-14-4,6 6-6,23 8-3,-39 0-4,17 3-2,-6-1-3,4 3-1,-4 0-2,1 5-2,-2 0 0,-1 5-2,3-1 0,-1 4-1,1-1 1,5 3 0,22-20-1,-27 37 1,27-37-1,0 35 1,0-35 0,34 32 0,-6-17 1,9 2 2,2-2-2,6 2 2,2 0 0,0 3-1,2 0 0,-2 5 0,-2 2-1,-6 0 0,-4 3 1,-5-1-1,-6 1 3,-6 2 0,-11-2 1,-4 0-1,-8-8 6,-5 3-4,-12-11 4,-3 4-2,-7-11 2,-3-2-3,-5-12 0,-2 4 3,-5-12-6,3 1 2,-3-6-4,0-2 0,0-1-2,0 3 0,2 6-2,3-6-4,5 10-2,3 0-6,34 10-7,-42-10-11,42 10-31,0 0-62,0 0 0,34-7-3,6-3 3</inkml:trace>
          <inkml:trace contextRef="#ctx0" brushRef="#br2" timeOffset="1.31666E6">8327 12068 196,'-25'60'107,"3"16"-1,0-2-25,9 23-28,-11-8-10,14 10-7,-12-13-8,9 8-1,-9-19-8,7-1 1,-5-15-5,5-9-6,1-16 1,4-4-5,10-30 0,0 0-5,0 0 2,0 0-2,-10-40 1,20 1 0,5-6-2,2-4 1,5-1-3,5 3 1,5 8-1,6 2-2,1 12 1,-2 5 0,5 13 0,-5 7 2,3 10-1,-5 7 2,-3 8-1,-5 2 2,-2 5 0,-6 0 2,-4 3 0,-2-3 3,-8-2-1,-5 7 3,-5-5-2,-3-2-3,-4-3 4,-5 0-5,-1-5 2,18-22-5,-34 37-4,34-37-10,-25 18-10,25-18-30,0 0-70,0 0 1,12-27-7,6-1 0</inkml:trace>
          <inkml:trace contextRef="#ctx0" brushRef="#br2" timeOffset="1.31711E6">9039 12654 261,'-44'3'124,"-13"-6"-5,5 16 3,-15-8-80,18 22-11,-6 0-13,11 8-6,4-1-4,13 6 0,10-3-1,14 5-1,8-7 0,15-1-5,7-9 4,13-3-4,7-12 2,5-7-1,2-8-1,3-10-2,-3-7 0,-4-5 3,-8-8-3,-7-5 2,-13 1-2,-15-6-1,-17 3 1,-12-2 0,-17 7 0,-11 7 0,-12 10 1,-9 13-1,-6 9-1,-2 13-2,12 10-4,3-1-6,17 14-11,2-14-15,38 18-32,7-42-50,12 42-1,15-34-1,23-1 7</inkml:trace>
          <inkml:trace contextRef="#ctx0" brushRef="#br2" timeOffset="1.31769E6">9240 12588 189,'0'0'112,"-15"37"-3,7-8 4,-1-6-66,14 21-10,-10-4-11,14 9-7,-9 1-2,10 4-3,-5-7 2,13 5-5,-4-15 2,11 0-5,-3-9 3,11-9-5,4-14 1,5-5-3,2-15-1,6-7 1,-6-5-3,-2-8 3,-5 1-4,-7-3 3,-10 2-3,-8 3 3,-12 32-3,-2-35-1,2 35 1,-27 0-2,27 0 1,-33 40-1,19-8 2,9 3-2,5 2 2,12 0-1,8-5 3,12-2-2,5-8 1,10-10-1,5-9 2,7-8-1,1-13 0,2-6 4,-6-8-5,-1-11 3,-3-6-2,-13-5 2,-6-6-2,-14 1 3,-11 2-1,-11 3-2,-12 2 3,-7 10-2,-10 7 1,-3 10-5,1 13-6,-6 2-10,13 22-22,-13-9-55,23 24-34,-5-12-4,22 12 0,0-27-3</inkml:trace>
          <inkml:trace contextRef="#ctx0" brushRef="#br2" timeOffset="1.33416E6">10880 13199 52,'-25'-10'74,"3"0"8,22 10 3,-42-22-25,42 22-4,-35-18-4,35 18-4,-30-15-5,30 15-6,-24-9-6,24 9-6,0 0-4,0 0-5,-18 22-3,18-22-3,18 29-1,-1-6 0,-17-23 0,49 42 0,-19-22 0,12 4 0,0-4 0,13 5-1,-1-3-1,3 3 0,5 2-3,0 0 1,-1-2-2,1 0 0,-5-3-2,-5-2 1,-5-5-1,-7-3 0,-6-7 1,-12-3-2,-22-2-2,28-5-5,-28 5-6,0 0-10,0 0-22,-25-29-61,25 29-23,-3-35 1,21 13-4</inkml:trace>
          <inkml:trace contextRef="#ctx0" brushRef="#br2" timeOffset="1.33269E6">11510 12328 103,'28'-42'81,"1"-3"5,3 3 2,-7-5-31,10 20-7,-18-8-7,8 23-8,-25 12-4,22-20-4,-22 20-5,0 0-3,-30 37-5,11-9-1,-11 4-4,-5 10 1,-4 2-3,-6 6-2,-2-3 0,-2 2-1,-6-4-1,1 4 0,-3-4-1,-5-3 0,0-5 1,1-2 1,1-6-1,6 1 1,4-10-1,11-5 2,7-3-1,9-7 0,23-5 0,0 0 0,0 0-1,0 0 0,0 0 0,23 17-1,-23-17 2,44 8-1,-14-3 0,7 2 1,0 0 0,12 6 1,6-3 0,7 5 0,2-1-1,5 4 0,0-1-1,-2 0 0,-7-2-1,-8 0 0,-10 0-1,-10-5 2,-32-10-3,34 17 1,-34-17 1,0 0-1,0 0 0,0 0-1,0 0 2,0 0-3,0 0-1,0 0-3,0 0-9,-24-32-9,24 32-25,0 0-66,0 0-11,5-40-6,19 23-1</inkml:trace>
        </inkml:traceGroup>
        <inkml:traceGroup>
          <inkml:annotationXML>
            <emma:emma xmlns:emma="http://www.w3.org/2003/04/emma" version="1.0">
              <emma:interpretation id="{A848666C-1F97-4A5D-85B9-CF10CCCBC81B}" emma:medium="tactile" emma:mode="ink">
                <msink:context xmlns:msink="http://schemas.microsoft.com/ink/2010/main" type="inkWord" rotatedBoundingBox="14718,15348 16796,15355 16793,16088 14715,16081"/>
              </emma:interpretation>
              <emma:one-of disjunction-type="recognition" id="oneOf14">
                <emma:interpretation id="interp70" emma:lang="en-US" emma:confidence="0">
                  <emma:literal>mn</emma:literal>
                </emma:interpretation>
                <emma:interpretation id="interp71" emma:lang="en-US" emma:confidence="0">
                  <emma:literal>men</emma:literal>
                </emma:interpretation>
                <emma:interpretation id="interp72" emma:lang="en-US" emma:confidence="0">
                  <emma:literal>mm</emma:literal>
                </emma:interpretation>
                <emma:interpretation id="interp73" emma:lang="en-US" emma:confidence="0">
                  <emma:literal>msn</emma:literal>
                </emma:interpretation>
                <emma:interpretation id="interp74" emma:lang="en-US" emma:confidence="0">
                  <emma:literal>m</emma:literal>
                </emma:interpretation>
              </emma:one-of>
            </emma:emma>
          </inkml:annotationXML>
          <inkml:trace contextRef="#ctx0" brushRef="#br2" timeOffset="1.33523E6">12675 12412 174,'0'0'97,"-12"-37"0,12 37 0,-15-25-42,15 25-14,0 0-12,-7 45-3,-3-16-8,10 18 0,-10 0-2,7 13 1,-9-1-2,5 5 1,-8-7-3,2 3 0,-1-11 0,-1 1-3,0-11-1,5-4-3,0-13 2,10-22-3,-5 22 0,5-22-1,0 0-2,25-47 1,-10 10-2,2-5 3,3-12-5,5-6 2,-1 1-1,4 0-2,1-1 1,1 3-1,0 8 2,2 7-2,0 10 1,-2 12-2,2 13 4,-5 14-3,0 13 2,0 9-1,-4 11 1,-6 7 1,-5 5-2,-4 5 3,-8-3-4,-5-2 3,-5-5-1,-5-5 3,0-5-2,-2-7 1,17-30 1,-25 35 0,25-35 1,0 0-1,0 0 0,-2-37-2,17 2 1,4-10-2,6-7 0,7-9-3,5-6 1,3 0-1,2 5 1,-5 5-1,3 10 1,-8 10 0,0 17 0,-7 16 1,-1 18-1,-4 14 1,-2 14 0,1 10 1,1 7-2,-3 5 2,1 3 0,-3-3 1,-3-4 2,-2-3 1,-3-8 0,-2-4-2,-7-13 2,2-3-2,0-29 1,-5 38-4,5-38-2,0 0-10,0 0-6,0 0-10,0 0-32,10-33-64,7 11 0,-10-15-3,11 5 1</inkml:trace>
          <inkml:trace contextRef="#ctx0" brushRef="#br2" timeOffset="1.3359E6">13907 12444 79,'0'0'80,"-22"-5"3,22 5 6,-12 32-28,12-32-10,-10 45-3,-3-23-5,13 18-1,-12-6-9,9 13-2,-9-5-8,7 13-2,-7-8-4,4 10-3,-2-10 0,3 2-6,-3-7 4,3-5-5,-1-9 4,3-4-3,5-24 2,0 0-5,0 0 0,0 0 2,8-52-5,7 13 2,2-11-4,5-9 1,5-5-3,1-3 2,4 3 0,2 2-1,3 2 2,1 11-2,1 4 1,1 8-1,-1 13 1,3 6-1,3 13 1,-3 8-1,-2 7 1,-1 9 0,1 9 0,-6 6 2,-2 8-1,-2 3 2,-5 2-2,-3 5 3,-5-3-2,-4-2 3,-3-2-2,-3-3 2,-2-5-3,-2-7 2,-1-3-2,-2-27 0,2 32-1,-2-32 0,0 0-5,3 22-6,-3-22-4,0 0-14,0 0-17,0 0-51,0 0-32,0 0-4,0 0 2,0 0 2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8:37:39.138"/>
    </inkml:context>
    <inkml:brush xml:id="br0">
      <inkml:brushProperty name="width" value="0.1" units="cm"/>
      <inkml:brushProperty name="height" value="0.1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B9C836D-F12F-4F54-AE76-C56A8D825603}" emma:medium="tactile" emma:mode="ink">
          <msink:context xmlns:msink="http://schemas.microsoft.com/ink/2010/main" type="writingRegion" rotatedBoundingBox="17605,8445 19268,8445 19268,11237 17605,11237"/>
        </emma:interpretation>
      </emma:emma>
    </inkml:annotationXML>
    <inkml:traceGroup>
      <inkml:annotationXML>
        <emma:emma xmlns:emma="http://www.w3.org/2003/04/emma" version="1.0">
          <emma:interpretation id="{5CFADE30-4C28-4A11-95E1-6E7C4EE34CD2}" emma:medium="tactile" emma:mode="ink">
            <msink:context xmlns:msink="http://schemas.microsoft.com/ink/2010/main" type="paragraph" rotatedBoundingBox="17605,8445 19268,8445 19268,11237 17605,112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4F4636-23BD-4E83-A81A-5080F9C70B3E}" emma:medium="tactile" emma:mode="ink">
              <msink:context xmlns:msink="http://schemas.microsoft.com/ink/2010/main" type="line" rotatedBoundingBox="17605,8445 19268,8445 19268,11237 17605,11237"/>
            </emma:interpretation>
          </emma:emma>
        </inkml:annotationXML>
        <inkml:traceGroup>
          <inkml:annotationXML>
            <emma:emma xmlns:emma="http://www.w3.org/2003/04/emma" version="1.0">
              <emma:interpretation id="{8AE3A8B0-8D24-4E20-BEE9-F791D1FE0D66}" emma:medium="tactile" emma:mode="ink">
                <msink:context xmlns:msink="http://schemas.microsoft.com/ink/2010/main" type="inkWord" rotatedBoundingBox="17605,8445 19268,8445 19268,11237 17605,11237"/>
              </emma:interpretation>
              <emma:one-of disjunction-type="recognition" id="oneOf0">
                <emma:interpretation id="interp0" emma:lang="en-US" emma:confidence="1">
                  <emma:literal>{</emma:literal>
                </emma:interpretation>
                <emma:interpretation id="interp1" emma:lang="en-US" emma:confidence="0">
                  <emma:literal>q</emma:literal>
                </emma:interpretation>
                <emma:interpretation id="interp2" emma:lang="en-US" emma:confidence="0">
                  <emma:literal>S</emma:literal>
                </emma:interpretation>
                <emma:interpretation id="interp3" emma:lang="en-US" emma:confidence="0">
                  <emma:literal>g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17016 5545 100,'-39'-2'83,"17"2"-3,-6-5 1,28 5-49,-47-5 2,47 5-7,-37-10-5,37 10-1,-37-15-2,37 15 0,-39-17-1,16 10 0,-11-6-3,2 6-2,-8-1-3,0 3-1,-7 0-3,-4 8 0,-4-1-2,-4 6-1,-1-1 0,-1 3-1,-1 0-1,2 2 1,1 1-1,0-1-1,4 0 0,1 1 2,-1-1-2,3 3 2,0-3-2,1 3-1,-1 0 1,5 0 1,2 0 0,6-3-2,1 0 2,9-2-1,6 0 0,23-10 0,-29 18 1,29-18-1,0 0-1,0 0 2,-13 27-2,13-27 1,0 0-1,0 0 3,20 27-1,-20-27 1,25 15-1,-25-15 1,30 15 0,-8-6 1,0 1-1,5 3 0,3-1 1,5 3-1,-1 0 2,6 2-1,4 3 1,3 0-1,0-1 1,5 4-1,-5-1 0,5 5 0,-2-2-1,-1 5 0,-2-1-1,-2 3 1,-3 3-2,0 0 0,-3 2 0,1-3 0,-5 1 0,-3 0-1,-5-6 1,-2 1 0,-3-3 1,-2-2-1,0-3 0,-20-22 0,32 40 0,-32-40 0,34 32 0,-34-32 0,37 24 0,-37-24 0,33 23 1,-33-23 0,32 17-1,-32-17 1,0 0-1,29 22 0,-29-22 1,0 0-1,0 0 0,23 23 1,-23-23-1,0 0 0,0 0 1,5 27 1,-5-27 4,-8 27-4,8-27 3,-10 35-2,10-35 2,-15 44-2,6-19 2,-1 2-5,0-2 0,-5 4 0,-5 4 1,0 4-2,-4 7 1,-6 8-1,0 5 1,-7 5-1,0 9 0,0 4 1,-3-1-2,1-2 1,4-3 0,1-10 0,1-2-1,4-10 3,2-8-3,-1-4 3,4-5-2,-1-1 0,-2 1 1,-3-3 0,0 3-1,-2-3 0,0 0 1,2-2-1,-2-3 2,5 1-1,2-6 4,25-17-2,-37 27-2,37-27 0,-25 20 4,25-20-2,0 0 2,-10 22 0,10-22-5,0 0 3,0 0 3,28 22-2,-28-22-3,34 10 3,-11-5-2,4-2 0,2 2 1,6-3-1,2 1 1,3 2-1,4-5 1,6 2 0,4-2-1,3 5 2,7-5-1,6 2 0,-1-2 0,3 5 1,-8 0-1,0 0-1,-4 0 1,-6 3-1,-7-3 1,-5-3-1,-2 3 1,-3-5 0,-3-2 0,-4-1 1,-3 1-1,-2-3 0,-25 5-1,35-10 0,-35 10 0,0 0-1,0 0 0,0 0-2,0 0-2,-35 0-5,35 0-7,-45-8-11,45 8-17,-37-27-32,37 27-46,-5-59-3,20 22 1,0-20-3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8:57:23.567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AE77A22-5DB1-422A-9E9B-3563B37A1AC6}" emma:medium="tactile" emma:mode="ink">
          <msink:context xmlns:msink="http://schemas.microsoft.com/ink/2010/main" type="inkDrawing" rotatedBoundingBox="10304,11855 20611,12177 20583,13049 10277,12727" shapeName="Other"/>
        </emma:interpretation>
      </emma:emma>
    </inkml:annotationXML>
    <inkml:trace contextRef="#ctx0" brushRef="#br0">0 224 9,'0'0'67,"0"0"3,0 0-1,0 0-30,0 0-10,18-22-6,-18 22-5,39-3-2,-14 6-2,2-3-1,3 2 2,-3-2-2,3 3 2,-3-1-1,5 3 1,-2-2-2,4 4 0,-2-7-1,6 3-2,-1-6-1,7 1-1,3-6 0,8-2-2,4-7 2,10 2-3,0-7-1,6 0 0,4-3-1,5 3-1,-5-1 0,-2 6 0,-6 2-2,-1 3 2,-1 7-2,0 2 2,-2 3-1,2 3 1,8 2-1,2 0-1,3-3 2,-1 3-1,1-2 1,-3-3 0,-10 0 2,-4 0 0,-8-5 0,-5 2 0,-3-2-1,-2 3 0,2-3-2,3 2 2,3 3-3,-1 3 0,3-1 0,0 6-1,-3 4 1,-2 1-1,-7 1 2,-6 4-2,-1-1 1,-6 3 0,-5 0 1,0-1 0,3 4 0,4 1 0,1 1 0,5 0 1,2 2-1,-3 3 1,8-6-3,-7 4 4,-3-4-2,-2-1 1,-6-1 0,-2 0 0,1 0 0,-4-2-1,1 7 1,2-4-1,-2 1 1,2 6-1,1-3 1,-1 1-1,-3-4 0,4 1 2,-6-3-2,0-2 1,-22-20-2,37 30 2,-37-30-2,32 17 3,-32-17-2,25 3 1,-25-3-1,0 0 0,25-30 1,-18 8-2,1-6 2,-3-4-4,0-7 4,-3-1-3,-2-2 3,0 0-4,-5 2 2,3 6 0,-6 2-1,3 7 2,-2 3-2,7 22 1,-8-28-1,8 28 2,0 0-1,0 0-1,-9-24 1,9 24 0,0 0 0,0 0 0,0 0 0,0 0 0,32 0 0,-32 0 0,37 5 1,-12 2-1,4-2 0,8 5 0,0 2 0,8-2 0,-3 3 0,3 1 1,4-4-1,1 3 1,4 1 0,5 1 0,3 0 0,5 0 1,7 2 0,3 1 0,4 1 1,4 6 0,4-5 2,7 0-2,0-3 1,3-2 1,3-5-1,4-5 0,-2-10-2,2-3 2,3-2-4,0-2 3,2-3-2,-2 3 0,0 2 0,-3 3-1,8 7 0,-5 0-1,0 7 3,0 0-3,2 6 2,8-1-1,7-2 2,7 0 0,1-5 0,5-3 0,6-2 1,1-5 0,3-7 0,-1 0-1,-4-6 0,2-1-1,-3-1 1,1 0 0,-11-2-1,-2-1-1,-5 1 1,-4-3-2,-9 3 3,-9-3-3,-5 1 3,-10 1-3,-2-1 2,-6 4-1,-11-2 1,-6-1-1,-2 4-1,0 1 2,-8 1-3,-4 0 1,-3 2-3,-5 0-5,-3 8-12,-12-8-18,6 22-57,-33-7-18,0 0-7,0 0-4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32:07.48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0-4 1,'0'0'0,"29"15"42,-29-15 32,29-10-59,-29 10 4,43 10 2,-16 4-1,-1-7 3,3 8-8,-2-6 3,2 13-3,-3-3-2,8 15-4,0 0 1,7 5 2,7 9-2,6 0-1,4 10-1,7-2-1,2 2-2,3-7 2,1 2 0,-1-2 0,-10-6 0,0 4-1,-6-1-1,-1 5 0,0 0-1,2 5-1,11-2-3,4 0 1,7 2-7,8-8 4,9 6-9,-2-18-4,7 8-10,-5-14-13,-5 2-35,-2 7-26,-24-22 2,-3 15 66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9:02:24.466"/>
    </inkml:context>
    <inkml:brush xml:id="br0">
      <inkml:brushProperty name="width" value="0.1" units="cm"/>
      <inkml:brushProperty name="height" value="0.1" units="cm"/>
      <inkml:brushProperty name="color" value="#EC47CA"/>
      <inkml:brushProperty name="fitToCurve" value="1"/>
    </inkml:brush>
  </inkml:definitions>
  <inkml:traceGroup>
    <inkml:annotationXML>
      <emma:emma xmlns:emma="http://www.w3.org/2003/04/emma" version="1.0">
        <emma:interpretation id="{C5C57030-32D5-400E-8057-6CC9DD0497A7}" emma:medium="tactile" emma:mode="ink">
          <msink:context xmlns:msink="http://schemas.microsoft.com/ink/2010/main" type="inkDrawing" rotatedBoundingBox="2439,16922 7158,16842 7166,17314 2447,17394" semanticType="underline" shapeName="Other">
            <msink:sourceLink direction="with" ref="{C6839A91-43DD-4C4D-AC44-385898A5E8C1}"/>
          </msink:context>
        </emma:interpretation>
      </emma:emma>
    </inkml:annotationXML>
    <inkml:trace contextRef="#ctx0" brushRef="#br0">37 39 123,'-22'12'93,"22"-12"0,-23 17 2,23-17-46,28 8-3,1-16-9,33 11-5,5-16-2,29 8-5,11-9-3,26 6-3,13-4-3,35 4-2,22 1-3,19 5-2,21 2-2,26 2-1,31 0-1,19 6-1,7 2-2,-2-3 1,-12 3-2,-15 0 1,-23-3-2,-36-2 1,-50-2-1,-37-1 1,-45-4 0,-37-3 0,-39-3 0,-30 8 0,-30-17 0,-29 7-1,-30 3 1,-28 2-1,-19 2 0,-27 1 0,-20 7 0,-25 2 1,-17 3 0,-15 5 0,-7 2-1,-8 6 1,-9-4-2,-8 6 2,-6 0-1,9 0 0,4-1 0,10 1 1,8-3 1,17-2 0,25-5 1,39-3 0,32-2 0,38-2 0,44-6 0,52-2-1,40 0 0,49-2-1,42-3 0,39-3 0,46 1 1,31-5-1,32-6 1,21 1-1,26-5 2,21-1-2,11 4 0,1 1 0,-13 3-1,-24 6 0,-35 4 0,-45 5 1,-56 5-2,-63 4 1,-66 6-1,-57-15 1,-79 35-4,-37-18 1,-38 5-5,-34-4-6,-19 11-9,-31-11-19,23 19-77,-10-12-7,29 22-5,6-13-7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26:36.54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5ED7DE90-9761-4A61-A7B6-53017EC97EE2}" emma:medium="tactile" emma:mode="ink">
          <msink:context xmlns:msink="http://schemas.microsoft.com/ink/2010/main" type="writingRegion" rotatedBoundingBox="12882,3557 17000,4115 16256,9605 12138,9047"/>
        </emma:interpretation>
      </emma:emma>
    </inkml:annotationXML>
    <inkml:traceGroup>
      <inkml:annotationXML>
        <emma:emma xmlns:emma="http://www.w3.org/2003/04/emma" version="1.0">
          <emma:interpretation id="{8AA64680-B855-4961-AA5B-B26FB7FA6B47}" emma:medium="tactile" emma:mode="ink">
            <msink:context xmlns:msink="http://schemas.microsoft.com/ink/2010/main" type="paragraph" rotatedBoundingBox="12882,3557 16145,3999 15908,5749 12645,53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8659E7-0243-420D-B99E-89E57211F6FB}" emma:medium="tactile" emma:mode="ink">
              <msink:context xmlns:msink="http://schemas.microsoft.com/ink/2010/main" type="inkBullet" rotatedBoundingBox="12822,3996 13859,4137 13711,5230 12674,5090"/>
            </emma:interpretation>
            <emma:one-of disjunction-type="recognition" id="oneOf0">
              <emma:interpretation id="interp0" emma:lang="en-US" emma:confidence="0">
                <emma:literal>to</emma:literal>
              </emma:interpretation>
              <emma:interpretation id="interp1" emma:lang="en-US" emma:confidence="0">
                <emma:literal>o</emma:literal>
              </emma:interpretation>
              <emma:interpretation id="interp2" emma:lang="en-US" emma:confidence="0">
                <emma:literal>on</emma:literal>
              </emma:interpretation>
              <emma:interpretation id="interp3" emma:lang="en-US" emma:confidence="0">
                <emma:literal>or</emma:literal>
              </emma:interpretation>
              <emma:interpretation id="interp4" emma:lang="en-US" emma:confidence="0">
                <emma:literal>To</emma:literal>
              </emma:interpretation>
            </emma:one-of>
          </emma:emma>
        </inkml:annotationXML>
        <inkml:trace contextRef="#ctx0" brushRef="#br0">-1059-3502 37,'0'0'58,"0"0"-9,-2-31 1,2 31-5,5-22-4,-5 22-8,0 0-4,16-26-7,-16 26-4,0 0-3,34-32-4,-34 32-5,44-26 1,-20 9-3,5 2 1,-3-2-4,1 5 3,-3 0-2,-2 5 2,-22 7 0,34-7 0,-34 7 1,26 14-1,-26-14 2,27 31-2,-13-9 3,-14-22-2,39 39 1,-39-39-3,44 34 3,-23-22-1,1 0-1,-22-12 1,36 14-1,-36-14 0,27 5 0,-27-5 0,0 0-1,26-14-1,-26 14 0,20-24-1,-20 24-1,22-39 2,-13 12-2,-2-4-1,1 2 0,-3 2 0,-3 1 0,-4 2 0,-3 2 1,5 22-2,-12-27 1,12 27 2,0 0-2,0 0-6,0 0-6,0 0-12,-22-9-19,22 9-60,0 0-7,-34 12-3,10-10 6</inkml:trace>
        <inkml:trace contextRef="#ctx0" brushRef="#br0" timeOffset="-3275.9528">-378-3726 35,'-41'-12'43,"41"12"-4,-33-5-4,8 7-1,25-2-4,-46 17-4,22 2 0,-7-2-4,2 7-2,-7-2-1,2 7-1,-5-5-4,8 10 0,-8-5-3,10 0 0,-5 3-2,8-1-1,-1 3-1,8 2 1,0 5 0,6 0 1,4 5-2,4 0 1,3 2-2,6 3 2,4-5-2,6-3 2,3-4-1,7-3-1,5-7 0,3 3 1,1-11-2,6 1 0,-3-3-1,1 1-1,4-6-1,-3 1 1,6-6-2,-3-1 1,5-6 1,-3-4 1,6-8-2,-1-4 2,-2-8-1,0-5-1,-5-2 1,-5-5-2,-5-4 2,-2-1-3,-7-4 2,-5-1-1,-5-4 0,-5-1-1,-7 1 0,-2 5 1,-3-3-1,-5 2 0,-2 3 1,-2 7-1,-3 1 1,-2 6-1,-3-2 1,-2 5-1,2 2 0,-5 3 0,-2 2 1,0 0-2,-2 5 3,-5 0-3,-3 5 2,-2 2-2,-5 5 1,-2 2 0,-3 3-1,3 5 1,-5 2-2,7 5 2,2 0-1,6 2 1,6 0-1,6-2 1,26-17-4,-32 39-5,25-15-17,7-24-28,-10 34-58,10-34-3,0 0-6,0 0-2</inkml:trace>
      </inkml:traceGroup>
      <inkml:traceGroup>
        <inkml:annotationXML>
          <emma:emma xmlns:emma="http://www.w3.org/2003/04/emma" version="1.0">
            <emma:interpretation id="{E1B966FD-AEF5-489E-9746-EB0247A1E610}" emma:medium="tactile" emma:mode="ink">
              <msink:context xmlns:msink="http://schemas.microsoft.com/ink/2010/main" type="line" rotatedBoundingBox="14007,3710 16145,3999 15908,5749 13770,5460"/>
            </emma:interpretation>
          </emma:emma>
        </inkml:annotationXML>
        <inkml:traceGroup>
          <inkml:annotationXML>
            <emma:emma xmlns:emma="http://www.w3.org/2003/04/emma" version="1.0">
              <emma:interpretation id="{0133E6B7-881F-432F-88EF-3F05D70DAD9A}" emma:medium="tactile" emma:mode="ink">
                <msink:context xmlns:msink="http://schemas.microsoft.com/ink/2010/main" type="inkWord" rotatedBoundingBox="14007,3710 16145,3999 15908,5749 13770,5460"/>
              </emma:interpretation>
              <emma:one-of disjunction-type="recognition" id="oneOf1">
                <emma:interpretation id="interp5" emma:lang="en-US" emma:confidence="0">
                  <emma:literal>(n2)</emma:literal>
                </emma:interpretation>
                <emma:interpretation id="interp6" emma:lang="en-US" emma:confidence="0">
                  <emma:literal>(n')</emma:literal>
                </emma:interpretation>
                <emma:interpretation id="interp7" emma:lang="en-US" emma:confidence="0">
                  <emma:literal>[n')</emma:literal>
                </emma:interpretation>
                <emma:interpretation id="interp8" emma:lang="en-US" emma:confidence="0">
                  <emma:literal>(nah)</emma:literal>
                </emma:interpretation>
                <emma:interpretation id="interp9" emma:lang="en-US" emma:confidence="0">
                  <emma:literal>(nay)</emma:literal>
                </emma:interpretation>
              </emma:one-of>
            </emma:emma>
          </inkml:annotationXML>
          <inkml:trace contextRef="#ctx0" brushRef="#br0" timeOffset="-2698.6783">446-3813 1,'-48'7'38,"24"15"42,-15 2-17,3 7-23,2 13 5,-2-1-7,4 10-1,-1-4-8,6 9-1,-2-3-5,10 6-1,-5-3-4,9 4-2,3-1-2,5 2-1,-1-5-3,11 2 0,2-9-2,7-1 0,0-6-1,10-1-1,4-6 0,6-4-1,-1-8-1,5-4 1,-2-4-3,0-5 2,-3-7-3,3-2-4,-5-3-8,-5-12-13,10 9-24,-12-14-44,7 0-21,-5-2-7,-7-8 3</inkml:trace>
          <inkml:trace contextRef="#ctx0" brushRef="#br0" timeOffset="-1908.9179">659-3183 1,'0'0'46,"-27"0"32,27 0 2,0 0-51,-17 36 2,20-7 0,-3 3-4,2 9-1,-4 5-3,4 2-1,-11-2-2,6 2 0,-9-7-2,5 0-2,-8-12-1,8-2-1,7-27-2,-17 29-1,17-29-2,0 0-2,0-22-1,7-2-3,3-12 0,2-8 0,0-11-2,3-3-2,2-3 2,0 1-1,2 2 1,0 3-2,5 9 2,1 9-2,6 11 1,0 6 0,6 8-1,-1 10 0,2 7 1,1 4 0,0 8-1,-3 5 1,-5 0-1,-2 7 1,-4 5 0,-4 2 2,-4 3-1,0 6 2,-7 1-1,2 3 1,-5 1 0,0 4 1,-2-9-2,0 4 1,-3-8-1,1-2 0,-3-8 0,0-7-1,2-2-6,-2-22-10,0 0-15,0 0-29,0 0-52,29-46-5,-21 2-2,1-11-2</inkml:trace>
          <inkml:trace contextRef="#ctx0" brushRef="#br0" timeOffset="-1255.1911">1190-3492 7,'0'0'74,"-21"-24"-28,21 24 4,2-27-10,-2 27-6,24-29-6,-24 29-5,49-26-3,-23 14-5,8 2-2,0 3-2,0 4-1,-5 6-2,0 6 0,-3 3-1,-7 10-1,-6 7 0,-9 7 0,-6 5 0,-5 3-1,-10 4 0,-5-4-1,-14 2-2,-3-8 0,-7-9 0,-2-5 0,-5-4-2,0-13 2,4-7-1,6-7 1,9-13 0,10 4 1,14-6 2,10 22 1,15-39 1,11 27-1,8 5 4,14 7-2,1 7 1,6 5-1,1 5-1,2 5-2,-3-5 0,3 4-2,-9-6-1,-1-3 0,-7 0-2,-2-7-1,-10-5-4,-5-7-6,-24 7-13,22-15-17,-22 15-50,0 0-17,-12-38-2,-5 16-1</inkml:trace>
          <inkml:trace contextRef="#ctx0" brushRef="#br0" timeOffset="-876.0072">1693-3983 13,'29'-2'90,"-5"-3"4,12 15-5,3 9-67,2 22 6,10 15 3,-3 9-3,3 17 1,-8 15-8,-2 12-1,-9 7-2,-8 14 0,-14-7-6,-3 5 0,-12-4-3,0-6 0,-12-7 1,5-7-5,-7-15 2,0-11-4,-1-13-3,-4-12-14,7-5-18,-17-16-57,5-18-28,-7-19 3,-17-26-8</inkml:trace>
        </inkml:traceGroup>
      </inkml:traceGroup>
    </inkml:traceGroup>
    <inkml:traceGroup>
      <inkml:annotationXML>
        <emma:emma xmlns:emma="http://www.w3.org/2003/04/emma" version="1.0">
          <emma:interpretation id="{8F7DCF2E-7720-4A3D-9D1D-41DF102A06C7}" emma:medium="tactile" emma:mode="ink">
            <msink:context xmlns:msink="http://schemas.microsoft.com/ink/2010/main" type="paragraph" rotatedBoundingBox="13798,7209 16540,7607 16250,9607 13508,92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A7CA5FA-4137-42B0-9623-B7FA3906E98C}" emma:medium="tactile" emma:mode="ink">
              <msink:context xmlns:msink="http://schemas.microsoft.com/ink/2010/main" type="line" rotatedBoundingBox="13798,7209 16540,7607 16250,9607 13508,9210"/>
            </emma:interpretation>
          </emma:emma>
        </inkml:annotationXML>
        <inkml:traceGroup>
          <inkml:annotationXML>
            <emma:emma xmlns:emma="http://www.w3.org/2003/04/emma" version="1.0">
              <emma:interpretation id="{BB25071A-4161-4B6F-B083-AA90F971B426}" emma:medium="tactile" emma:mode="ink">
                <msink:context xmlns:msink="http://schemas.microsoft.com/ink/2010/main" type="inkWord" rotatedBoundingBox="13798,7209 16540,7607 16250,9607 13508,9210"/>
              </emma:interpretation>
              <emma:one-of disjunction-type="recognition" id="oneOf2">
                <emma:interpretation id="interp10" emma:lang="en-US" emma:confidence="0">
                  <emma:literal>ion)</emma:literal>
                </emma:interpretation>
                <emma:interpretation id="interp11" emma:lang="en-US" emma:confidence="0">
                  <emma:literal>ions)</emma:literal>
                </emma:interpretation>
                <emma:interpretation id="interp12" emma:lang="en-US" emma:confidence="0">
                  <emma:literal>Young)</emma:literal>
                </emma:interpretation>
                <emma:interpretation id="interp13" emma:lang="en-US" emma:confidence="0">
                  <emma:literal>Yong)</emma:literal>
                </emma:interpretation>
                <emma:interpretation id="interp14" emma:lang="en-US" emma:confidence="0">
                  <emma:literal>ion))</emma:literal>
                </emma:interpretation>
              </emma:one-of>
            </emma:emma>
          </inkml:annotationXML>
          <inkml:trace contextRef="#ctx0" brushRef="#br0" timeOffset="-798675.9664">2355-357 1,'0'0'71,"29"10"6,-29-10-1,40 51-50,-24-11 3,3 18 3,0 12 2,-1 20-2,-10-2 0,6 16-2,-12 0-1,6 10-4,-8-2 0,8 8-5,-10-11-4,2 6 1,-14-6-6,6 3-1,-10-8-3,-6-6 0,-11-7-3,-2-8-2,-6-12-3,-5-12-10,5-6-16,-12-26-46,-1-8-41,0-25-7,-11-28 1,0-17-5</inkml:trace>
          <inkml:trace contextRef="#ctx0" brushRef="#br0" timeOffset="-799202.1941">1790-184 68,'0'0'47,"43"-35"-6,-43 35 1,35-29-7,-35 29-3,29-19-7,-29 19-5,37-3-5,-13 6-6,-24-3-2,45 19-3,-45-19 0,46 32 0,-46-32 0,29 37 2,-29-37 1,11 43 0,-19-19 0,-8 0 2,-6 0-1,-10 0 0,-5-6-1,-3 3 0,-2-7-1,4-4 1,1-2-1,10-5-1,27-3-2,-29-5 1,29 5-2,0 0 0,51-27-2,-17 19-1,6 3 0,6 2-1,-1 6 1,-3 5-1,-10 8 2,-2 2-1,-17 14 2,-2-2-1,-11 4 4,-3 4-1,-8-6 4,-2 2-2,-3-7 1,-3-1 0,19-26 2,-40 32-1,14-24 1,-6 0-2,-3-5 1,-2-3-1,-6 0-1,3 0 0,-2-5-3,2 5 1,2-3-9,12 0-12,26 3-25,-29 11-57,29-11-8,0 0 1,24-8-9</inkml:trace>
          <inkml:trace contextRef="#ctx0" brushRef="#br0" timeOffset="-800142.5045">1037 535 3,'0'0'76,"0"0"2,0 0-33,0 0-1,18 35-7,-10 4-6,5 9-1,-2 11-3,10 10-3,-7 1-3,10 1-1,-8-9-3,5-1 0,-10-13-2,5-5-2,-8-17-1,-8-26-1,10 29-2,-10-29-2,0 0-2,0 0-2,-2-42 0,-1 15-2,0-5 0,3-8-2,0-2 1,3-4-2,2 1 3,6-3-2,2 0 1,6 0-2,0 0 2,5 6-2,0 2 3,-3 5-2,3 6 1,-3 5-2,-21 24 2,40-32-1,-40 32 1,32-13 0,-32 13-1,32-3 2,-32 3-2,35 13 3,-35-13-2,37 24 0,-37-24 1,40 40 0,-21-16 0,-3 3 0,-1 2 2,-1 0-2,-6 6 3,0 0 0,-8-1 0,2 4-1,-4-1 1,2-3 0,-3 1-2,3 0 2,0-6-4,0-2 2,0-27-1,5 42 0,-5-42 0,8 32-1,-8-32 1,6 30 0,-6-30-3,5 32-3,-5-32-9,3 29-21,-3-29-64,34 24-13,-34-24-2,48-24-7</inkml:trace>
          <inkml:trace contextRef="#ctx0" brushRef="#br0" timeOffset="-801179.8175">1255-246 1,'0'0'0,"-40"-13"65,40 13 6,-40-3-33,16 9 2,24-6-3,-51 37-6,30-5-2,-13 5-7,10 14 2,-8 10-3,5 16-2,-8-2 0,6 10-3,-3-5 3,3 11-3,-3-6 4,2 3-5,-1-14 2,9 1 0,-2-8-3,11-1 0,2-7-4,9-3 0,4-8-5,6-6 1,6-2-3,4-5 0,4-3-2,4-5 1,-2-4-3,3-4-4,-1-3-6,-2-5-12,8 5-22,-32-16-56,46 10-11,-46-10-7,29-24 2</inkml:trace>
          <inkml:trace contextRef="#ctx0" brushRef="#br0" timeOffset="-801765.5078">573 45 30,'-19'-30'27,"19"30"-5,0 0 2,-26-13 0,26 13 1,-32 0-1,5 5 0,3 3-2,-5 6-3,2-4 2,-5 9-2,-2 2-3,7 3-2,-2 0-1,10 6-2,-8-1 1,11 3 0,-8-3 0,8 8 0,-2-10 2,2 13 0,0-8-1,3 5 1,-6-2-1,8 2-1,1-5-1,2 3-1,2-3-1,6-3 1,0-2-1,3-1-2,0-2 0,2 3 0,-5-3-1,5 3 0,-2-3-2,0 2 1,2-2-2,3 3 1,0-3 0,-8-24 0,21 42 0,-21-42 0,27 35-1,-27-35 1,26 29-1,-26-29 1,0 0-1,30 30-1,-30-30 2,0 0-1,0 0 0,26 18 0,-26-18 0,0 0 0,38-5 0,-38 5 1,40-5-2,-40 5 1,40-11 0,-40 11-2,32-11-1,-32 11 2,24-13-2,-24 13-1,0 0 2,26-32-2,-26 32 2,22-27 0,-22 27 0,26-26-1,-26 26 1,29-30-1,-29 30 0,30-29 0,-30 29 0,32-32 0,-32 32 0,29-42 1,-13 15-1,-3-5-1,1-3 0,-4-5 1,1 0 0,-3-7-1,-3 1 2,-5 1-3,-2 0 4,-4 5-3,-2 0 4,-2 0-2,-6 0-4,-6 3 5,-2 2-5,-2 3 4,-6 3-4,-8 2 4,-5 6-5,-1 5 3,-2 10-4,-2 1-3,2 10-7,-6-5-9,9 24-18,-3-13-37,14 10-37,4-5-6,30-16 8,-32 8 12</inkml:trace>
          <inkml:trace contextRef="#ctx0" brushRef="#br0" timeOffset="-797940.6228">-106-80 56,'0'0'77,"-14"-27"-20,14 27-14,11-40-7,0 16-9,-3-3-8,2 1-4,-2-1-3,3 3-4,-3 0 0,-8 24 1,13-32-2,-13 32 0,0 0 2,0 0-2,0 0 2,24 0 0,-24 0 1,22 37 1,-22-37-1,32 51 2,-14-24-3,9 5 1,0-3-2,2 0-2,-3-5-1,4 0-2,2-5 0,-6-6-1,-2-5 1,-24-8-2,46-8 1,-46 8-1,34-42 0,-18 7 0,-10 0-1,-4-5 0,-4 0 0,-1 3-2,-5 8 2,-5 0-9,13 29-10,-16-32-26,16 32-53,24-16-6,-24 16-3,42-19-6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24:03.36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F770BBEF-D436-41BD-A87F-A86C808BA4AD}" emma:medium="tactile" emma:mode="ink">
          <msink:context xmlns:msink="http://schemas.microsoft.com/ink/2010/main" type="writingRegion" rotatedBoundingBox="1589,15697 1673,5392 3131,5404 3047,15709"/>
        </emma:interpretation>
      </emma:emma>
    </inkml:annotationXML>
    <inkml:traceGroup>
      <inkml:annotationXML>
        <emma:emma xmlns:emma="http://www.w3.org/2003/04/emma" version="1.0">
          <emma:interpretation id="{D6DDFC01-500B-4129-A292-327A1D40DBD5}" emma:medium="tactile" emma:mode="ink">
            <msink:context xmlns:msink="http://schemas.microsoft.com/ink/2010/main" type="paragraph" rotatedBoundingBox="1589,15697 1673,5392 3131,5404 3047,157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731EEF-0F35-4650-B20B-4E9F5E428FAE}" emma:medium="tactile" emma:mode="ink">
              <msink:context xmlns:msink="http://schemas.microsoft.com/ink/2010/main" type="line" rotatedBoundingBox="1589,15697 1673,5392 3131,5404 3047,15709"/>
            </emma:interpretation>
          </emma:emma>
        </inkml:annotationXML>
        <inkml:traceGroup>
          <inkml:annotationXML>
            <emma:emma xmlns:emma="http://www.w3.org/2003/04/emma" version="1.0">
              <emma:interpretation id="{FB9E5BEC-B621-4F23-B0B8-1E1F3B1F3404}" emma:medium="tactile" emma:mode="ink">
                <msink:context xmlns:msink="http://schemas.microsoft.com/ink/2010/main" type="inkWord" rotatedBoundingBox="1589,15697 1673,5392 3131,5404 3047,15709"/>
              </emma:interpretation>
              <emma:one-of disjunction-type="recognition" id="oneOf0">
                <emma:interpretation id="interp0" emma:lang="en-US" emma:confidence="0">
                  <emma:literal>&amp;</emma:literal>
                </emma:interpretation>
                <emma:interpretation id="interp1" emma:lang="en-US" emma:confidence="0">
                  <emma:literal>q</emma:literal>
                </emma:interpretation>
                <emma:interpretation id="interp2" emma:lang="en-US" emma:confidence="0">
                  <emma:literal>;</emma:literal>
                </emma:interpretation>
                <emma:interpretation id="interp3" emma:lang="en-US" emma:confidence="0">
                  <emma:literal>{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976 3020 4,'-39'26'76,"39"-26"3,-41 37 0,17-18-44,5 12 3,-1-6-5,3 13-4,-2-1-4,7 8 0,-10 1-4,8 12 2,-6 0-4,8 8-1,-5 4-5,5 7 0,-2 0-4,4 5 0,-4-2-1,9 0-1,-7-3-1,7-2 1,0-3 1,3 1-5,-3-8 3,7 3-3,-2-5 2,3 2-5,-1-5 5,-2 3-5,2-5 2,1-2 1,2-6-2,2 1 1,5-7-2,0-6 2,5-4-3,2-12-4,8-5-8,-5-15-13,9 8-26,-31-10-57,46-32-3,-29 3-4,-3-9-1</inkml:trace>
          <inkml:trace contextRef="#ctx0" brushRef="#br0" timeOffset="-939.492">-155 3498 1,'0'0'65,"-22"12"7,22-12 1,0 0-41,-26 15 0,26-15 3,0 0-8,0 0-4,0 0-3,0 0 0,24-39-2,-24 39-5,19-43 1,-7 16-5,-2-4 1,2-1-3,-2 1 2,-1 4-2,-1 1-1,-8 26-1,12-36-1,-12 36-1,0 0-2,22-13 1,-22 13-4,26 25 2,-26-25-1,44 43 1,-23-19-1,6 3 2,-3-3-1,3 0 0,-27-24 1,41 34-1,-41-34 1,36 7 1,-36-7-1,36-26-1,-19 1 2,0-4-2,0-7 1,-3 0-1,1 0 0,-8 2-1,0 5-1,-7 7-9,0 22-18,0 0-40,0 0-30,-21-2 0,21 2-7</inkml:trace>
          <inkml:trace contextRef="#ctx0" brushRef="#br0" timeOffset="-1670.9857">307 3909 13,'7'-27'12,"-7"27"0,2-29 3,-2 29 1,3-31 3,-3 31 3,-3-34 2,3 34 2,-7-29 2,7 29 2,-12-24-2,12 24 0,0 0-3,-29-17-1,29 17-6,-29-2-2,29 2-3,-34 7-2,34-7-1,-31 12-1,31-12 0,-37 24-1,37-24 2,-38 36 0,18-14 0,1 7 1,-3-5-1,5 10 0,-2-5-1,9 5 1,-2-3-3,8 3 0,-4 0-2,6 2 1,0-4-2,4 4 3,-2-2-2,0 0 0,0-1 1,2-1-3,-2-6 4,3 6-5,-3-8 4,5 0-4,-5-24 3,9 41-5,-9-41 3,15 32-1,-15-32 0,0 0 0,29 26-1,-29-26 1,21 15 1,-21-15-2,0 0 2,34 9-1,-34-9 1,24 0-1,-24 0 0,25-2 0,-25 2-2,29-12 1,-29 12 0,29-17-1,-29 17 0,31-27 1,-31 27 0,27-41 2,-11 19-4,-1-4 5,-1 2-5,-1-3 4,-1 1-5,0 1 5,-3 4-6,1-3 3,-5 2 0,0-2 0,-3-1-1,-2-1 1,-2-3 0,-1 0 0,-2 0 0,-2-2 0,0 2 1,-5 2-1,-3 0 0,-2 6 0,-2-1 1,19 22-1,-41-39-1,41 39 0,-41-31 2,41 31-3,-39-29-2,39 29-7,-29-17-14,8-2-27,21 19-55,0 0-3,-22-25-6,22 25-2</inkml:trace>
          <inkml:trace contextRef="#ctx0" brushRef="#br0" timeOffset="-144705.8184">1095-376 77,'-32'27'101,"-10"2"6,2 14-3,5 13-63,-10 18-2,18 22-8,-5 3-3,11 21-7,2-3-2,17 16-4,-1-8-2,16 6-4,3-22 2,11-3 2,-3-15-5,8-11 1,-3-13-4,3-12 1,-5-15-4,-1-5 0,-7-11-4,-19-24-3,40 32-9,-40-32-23,61-3-64,-26-13-20,15-8-2,-4-21-9</inkml:trace>
          <inkml:trace contextRef="#ctx0" brushRef="#br0" timeOffset="-145753.6283">424 21 36,'0'0'76,"-29"-21"-25,29 21-5,-46 2-2,20 4-8,-1 12-5,-10 4-2,8 15-6,-11-2 2,13 15-5,-10-7 4,10 18-1,-5-5-2,13 19 0,-5-9-5,14 14 0,-4-3-4,14 9 1,3-1-3,5 3 0,8-6-2,5-2 1,9-5-3,4-3 1,4-11-3,2-8 1,0-5 0,2-8-1,-2-13 0,3-3 1,-9-11 0,4-7-3,-4-12 0,4-12 0,-1-17-3,0-13 0,-2-21 0,-3-14-3,-3-15 2,-5-9 1,-5-5 1,-9 0-1,-7 6 3,-6 7-2,-10 11 2,-6 14 0,-5 12 1,-5 12 0,-3 5-1,-5 2 0,-3 3 1,0 5 3,0 3-5,0 6 4,0 4-4,3 4 2,-1 7-2,1 11 4,5 16-8,-2 3-6,10 7-6,-6-2-17,28 16-29,-12-8-60,28-2-3,-14-30-6,45 16-1</inkml:trace>
          <inkml:trace contextRef="#ctx0" brushRef="#br0" timeOffset="-145166.1293">-90-243 19,'0'0'81,"-45"6"4,45-6-23,-22-24-15,17-3-5,10-5-12,1-10-5,10-4-6,-3-7-6,8 0-1,-5-1-1,8 9-3,-5 0 0,5 13-2,-24 32-1,45-21 1,-21 31 0,5 22 1,1 11 0,2 7 2,2 6 1,6 8 1,-5-10 0,7-1 0,-7-16-3,2-8 0,-5-18-2,3-11-2,-3-13-1,-5-17-1,-1-12 0,-5-19-3,-2-9 2,-8-7-3,-9 5 3,-4 3-4,-6 10-2,-8 14-8,16 45-16,-37-29-33,29 55-45,8 12-4,8 7-4,10 11-3</inkml:trace>
          <inkml:trace contextRef="#ctx0" brushRef="#br0" timeOffset="173514.4035">237-5274 1,'0'0'0,"0"0"29,-27-2 42,27 2-45,0 0 3,0 0-2,0 0-1,-15 21-3,15-21-7,0 0-1,0 0-2,-4 22-2,4-22-4,0 0-3,0 0-8,0 0-19,0 0-34,0 0-23,26 0-6,-26 0 39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21:40.79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31B2B1F2-F258-43C7-B8EC-3563F74CD0D2}" emma:medium="tactile" emma:mode="ink">
          <msink:context xmlns:msink="http://schemas.microsoft.com/ink/2010/main" type="writingRegion" rotatedBoundingBox="2508,10349 18519,10025 18670,17487 2659,17811"/>
        </emma:interpretation>
      </emma:emma>
    </inkml:annotationXML>
    <inkml:traceGroup>
      <inkml:annotationXML>
        <emma:emma xmlns:emma="http://www.w3.org/2003/04/emma" version="1.0">
          <emma:interpretation id="{03AAA3A6-D272-4BE0-8B9D-A9E48F3143A3}" emma:medium="tactile" emma:mode="ink">
            <msink:context xmlns:msink="http://schemas.microsoft.com/ink/2010/main" type="paragraph" rotatedBoundingBox="2756,10356 7193,10241 7249,12419 2813,125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05B114-1B7A-4D52-89D3-7391D8D52D07}" emma:medium="tactile" emma:mode="ink">
              <msink:context xmlns:msink="http://schemas.microsoft.com/ink/2010/main" type="inkBullet" rotatedBoundingBox="2756,10356 5033,10297 5089,12475 2813,12534"/>
            </emma:interpretation>
            <emma:one-of disjunction-type="recognition" id="oneOf0">
              <emma:interpretation id="interp0" emma:lang="en-US" emma:confidence="0">
                <emma:literal>mine)</emma:literal>
              </emma:interpretation>
              <emma:interpretation id="interp1" emma:lang="en-US" emma:confidence="0">
                <emma:literal>mote)</emma:literal>
              </emma:interpretation>
              <emma:interpretation id="interp2" emma:lang="en-US" emma:confidence="0">
                <emma:literal>mange)</emma:literal>
              </emma:interpretation>
              <emma:interpretation id="interp3" emma:lang="en-US" emma:confidence="0">
                <emma:literal>mnff</emma:literal>
              </emma:interpretation>
              <emma:interpretation id="interp4" emma:lang="en-US" emma:confidence="0">
                <emma:literal>mane)</emma:literal>
              </emma:interpretation>
            </emma:one-of>
          </emma:emma>
        </inkml:annotationXML>
        <inkml:trace contextRef="#ctx0" brushRef="#br0">981 413 1,'0'0'60,"0"0"26,-3 42 0,3-18-43,-5 3 1,18 13-7,-16 0-6,14 10-4,-11-2-3,5 6 0,-10-9-3,8 6-1,-9-14-5,9 0-1,-3-37-2,-5 37-2,5-37-2,0 0-3,8-29-2,-3-3 0,3-13-1,3-11-1,2-11-1,-2-2-1,2-3 1,-2 8-2,-1 3 2,-2 10-1,-2 9 1,-1 15-2,-5 27 2,0 0 0,24-13 0,-24 13 0,29 32 0,-10-6 0,5 4 0,0 4 2,-3 4-1,0-1 2,-2 3 0,-6-3 2,-5 0 0,-5 1 2,-6-6-2,1-3 2,2-29-3,-11 29 1,11-29-2,0 0-1,0-40 0,5 6-2,6-14 0,5-8-3,3-5 1,-1-3-2,9 5 1,-6 3-1,3 8 0,0 11 2,-24 37-1,40-32 2,-40 32-1,35 21 2,-19 8 0,-6 14 0,4 8 1,-6 7 0,0 1 0,-3 0 1,-5-1-1,0-5 1,-3-5-2,-2-8 0,2-10-2,3-30-5,-5 34-12,5-34-16,0 0-36,11-32-42,5-5-2,0-16-4,0-6 0</inkml:trace>
        <inkml:trace contextRef="#ctx0" brushRef="#br0" timeOffset="434.1637">1772 303 36,'-27'54'97,"11"-20"1,8 12-1,0 7-61,3 0-4,18 11-2,-7-8-8,10 5-3,-9-10-5,7-3-1,-9-19 0,6-5 1,-11-24-3,0 0-2,10-32-2,-7-8-2,2-10 0,3-12-4,0-4-1,3-6-2,0 5 2,2 11-2,-2 6 2,-1 10-2,4 13 1,-14 27 0,29-13 1,-29 13 1,37 34-2,-15-4 1,2 4 1,2 9-1,-2 2 0,-5 3 2,-3-3-2,-6-2 0,-4 2-1,-6-7-3,2-1-12,-10-13-15,16 3-50,-8-27-27,0 0-3,35-3-5</inkml:trace>
        <inkml:trace contextRef="#ctx0" brushRef="#br0" timeOffset="817.7978">2739-115 1,'-27'35'90,"-10"5"9,-6 13 1,-2 16-42,-11 6 1,5 24-10,-10 4-10,13 20-8,-5 5-8,8 8-4,-3-1-8,5-1-2,3-12-1,8-7-1,0-11-2,0-16-6,-2-22 3,2-15-7,5-14-5,-8-24-21,35-13-31,-48 6-56,30-33 5,-1-10-2,6-6-3</inkml:trace>
        <inkml:trace contextRef="#ctx0" brushRef="#br0" timeOffset="1665.5809">2294 1055 2,'-21'26'84,"21"-26"2,0 0 0,37 32-47,-37-32 0,58 24-6,-23-16-9,10 3-5,-2-8-12,5-3-15,0-3-45,-3-2-40,-8-14-2,-2-2-7</inkml:trace>
        <inkml:trace contextRef="#ctx0" brushRef="#br0" timeOffset="1391.5452">2797 682 10,'-10'-40'94,"10"40"4,-24-27 1,-6 16-40,30 11-7,-50 24-12,23 11-10,-10 2-6,8 22-4,-6 0-4,8 12-1,-2-1-4,10 2 1,1-6-2,10 1 1,0-17-2,8-2 0,2-10-2,9-4 0,2-10-1,-13-24-2,46 32-1,-17-21 0,6-8-4,2-6-4,8-2-7,-8-11-10,11 8-20,-16-19-51,6 3-24,-12-5-6,-7-6 1</inkml:trace>
        <inkml:trace contextRef="#ctx0" brushRef="#br0" timeOffset="2209.1491">3016-368 54,'34'51'94,"-7"13"6,13 24-10,-3 26-64,-5 19 2,6 25-5,-20 7-6,-7 10-1,-22 4-5,-10-6 0,-19-5-1,-11-8-8,-7-14-15,-4-18-57,7-16-26,1-13-9,-4-28-5</inkml:trace>
      </inkml:traceGroup>
      <inkml:traceGroup>
        <inkml:annotationXML>
          <emma:emma xmlns:emma="http://www.w3.org/2003/04/emma" version="1.0">
            <emma:interpretation id="{0B82D234-3BFA-4F37-B805-4722EAFAA9D1}" emma:medium="tactile" emma:mode="ink">
              <msink:context xmlns:msink="http://schemas.microsoft.com/ink/2010/main" type="line" rotatedBoundingBox="6766,10817 7207,10805 7214,11078 6773,11089"/>
            </emma:interpretation>
          </emma:emma>
        </inkml:annotationXML>
        <inkml:traceGroup>
          <inkml:annotationXML>
            <emma:emma xmlns:emma="http://www.w3.org/2003/04/emma" version="1.0">
              <emma:interpretation id="{782CCD05-C7B5-4148-97EF-AD1DCB091D78}" emma:medium="tactile" emma:mode="ink">
                <msink:context xmlns:msink="http://schemas.microsoft.com/ink/2010/main" type="inkWord" rotatedBoundingBox="6766,10817 7207,10805 7214,11078 6773,11089"/>
              </emma:interpretation>
              <emma:one-of disjunction-type="recognition" id="oneOf1">
                <emma:interpretation id="interp5" emma:lang="en-US" emma:confidence="0">
                  <emma:literal>+</emma:literal>
                </emma:interpretation>
                <emma:interpretation id="interp6" emma:lang="en-US" emma:confidence="0">
                  <emma:literal>t</emma:literal>
                </emma:interpretation>
                <emma:interpretation id="interp7" emma:lang="en-US" emma:confidence="0">
                  <emma:literal>:</emma:literal>
                </emma:interpretation>
                <emma:interpretation id="interp8" emma:lang="en-US" emma:confidence="0">
                  <emma:literal>=</emma:literal>
                </emma:interpretation>
                <emma:interpretation id="interp9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45520.2111">4968 417 3,'0'0'30,"0"-24"-9,0 24-3,0 0-6,0 0-7,0 0-7,0 0-11,0 0-9,35 2-22,-8 20 37</inkml:trace>
          <inkml:trace contextRef="#ctx0" brushRef="#br0" timeOffset="45792.2168">5403 142 1,'-30'3'0,"-20"-11"0,23 19 5,-2 7-10,-1-2 5</inkml:trace>
        </inkml:traceGroup>
      </inkml:traceGroup>
    </inkml:traceGroup>
    <inkml:traceGroup>
      <inkml:annotationXML>
        <emma:emma xmlns:emma="http://www.w3.org/2003/04/emma" version="1.0">
          <emma:interpretation id="{518DDF5F-5D1B-4D49-A148-7E517AF42E00}" emma:medium="tactile" emma:mode="ink">
            <msink:context xmlns:msink="http://schemas.microsoft.com/ink/2010/main" type="paragraph" rotatedBoundingBox="2583,15861 2631,14010 4300,14053 4253,159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7C60DA-FE65-4976-83A2-DBEC6B0A9820}" emma:medium="tactile" emma:mode="ink">
              <msink:context xmlns:msink="http://schemas.microsoft.com/ink/2010/main" type="line" rotatedBoundingBox="2583,15861 2631,14010 4300,14053 4253,15904"/>
            </emma:interpretation>
          </emma:emma>
        </inkml:annotationXML>
        <inkml:traceGroup>
          <inkml:annotationXML>
            <emma:emma xmlns:emma="http://www.w3.org/2003/04/emma" version="1.0">
              <emma:interpretation id="{BB1B6B69-CB12-45B2-B92D-D49E417A2664}" emma:medium="tactile" emma:mode="ink">
                <msink:context xmlns:msink="http://schemas.microsoft.com/ink/2010/main" type="inkWord" rotatedBoundingBox="2583,15861 2631,14010 4300,14053 4253,15904"/>
              </emma:interpretation>
              <emma:one-of disjunction-type="recognition" id="oneOf2">
                <emma:interpretation id="interp10" emma:lang="en-US" emma:confidence="0">
                  <emma:literal>men.</emma:literal>
                </emma:interpretation>
                <emma:interpretation id="interp11" emma:lang="en-US" emma:confidence="0">
                  <emma:literal>men</emma:literal>
                </emma:interpretation>
                <emma:interpretation id="interp12" emma:lang="en-US" emma:confidence="0">
                  <emma:literal>Men.</emma:literal>
                </emma:interpretation>
                <emma:interpretation id="interp13" emma:lang="en-US" emma:confidence="0">
                  <emma:literal>mean.</emma:literal>
                </emma:interpretation>
                <emma:interpretation id="interp14" emma:lang="en-US" emma:confidence="0">
                  <emma:literal>menu</emma:literal>
                </emma:interpretation>
              </emma:one-of>
            </emma:emma>
          </inkml:annotationXML>
          <inkml:trace contextRef="#ctx0" brushRef="#br0" timeOffset="145487.3294">1582 4614 22,'0'0'81,"0"0"4,-19-29-2,19 29-45,0 0-3,-29-14-5,29 14-8,-22 5-3,22-5-1,-36 17-1,36-17-1,-48 31-1,23-7 0,-6 0-2,2 5 0,-2 0-3,6 8 0,-4-8-2,10 4 1,-3-4-1,8 0 0,2-2-1,2 4 1,5-4-2,3 2 1,2-2-2,2-1 0,6 3-2,4-2 1,0-3-2,-12-24 1,38 36-2,-13-21 0,6-6 1,0 1-1,6-8-2,-4-2-5,4 0-4,-4-12-9,9 5-14,-13-20-25,7 11-54,-14-13-2,-1 2 0,-9-4 0</inkml:trace>
          <inkml:trace contextRef="#ctx0" brushRef="#br0" timeOffset="146876.0326">2363 4390 29,'0'0'73,"-25"24"2,25-24-6,0 0-50,-12 34-3,12-34-9,15 21-6,-15-21 2,29 8 2,-29-8-1,34-10 4,-34 10-1,33-29 4,-33 29-2,25-34 1,-18 12-3,-7 22 3,2-38-2,-2 38 2,-17-24 3,17 24 1,-33 5 3,33-5-1,-46 26 3,24-2-5,-2-2 3,7 5-5,17-27-2,-20 38-5,20-38-2,0 0-6,29 17-13,-29-17-14,46-19-60,-24 2-10,-22 17-7,34-41 0</inkml:trace>
          <inkml:trace contextRef="#ctx0" brushRef="#br0" timeOffset="145863.7989">1205 4948 65,'0'0'94,"24"-22"-1,-2 10-1,7 5-54,3-8-3,11 8-14,-2-5-8,5 0-7,-2 0-10,-1 0-13,-2 4-31,-5-4-43,-4-5-2,-8 1-5,-24 16-5</inkml:trace>
          <inkml:trace contextRef="#ctx0" brushRef="#br0" timeOffset="144186.3496">1703 3563 64,'0'0'82,"0"0"-3,0 0-1,-15 39-62,18-3 5,-3 5-1,2 10 0,-9 0 1,5 4 1,-8-6-1,3 2 1,-8-15-4,8-5-1,7-31-4,-10 22-4,10-22-3,8-34-4,4-5 0,5-14-4,2-10 2,0-9-3,5-5 2,-4-1 0,-1 8 0,-2 8-1,-3 11 2,1 15 0,-3 11 0,-12 25 1,31 3-1,-31-3 0,42 48-1,-16-12 1,1 10-1,2 0 0,-3 7 0,-4-2 1,0 2-2,-13-2-3,1 4-13,-17-13-20,7 1-57,-10-4-4,-4-10-3,-3-8-5</inkml:trace>
          <inkml:trace contextRef="#ctx0" brushRef="#br0" timeOffset="143700.2226">1024 3679 24,'0'0'77,"0"0"-1,-26 20-2,26-20-43,-3 34 1,3-34-8,7 48-2,-4-24-2,6 10-2,-4-8 0,3 11 1,-8-11-3,4 6-1,-6-8-2,0 0-3,2-24-1,-8 31-2,8-31-1,0 0-3,0 0 1,3-31-3,4 0 1,5-13-1,0-11-1,5-3 0,0-5 1,0 2 0,-3 1 2,1 9-1,-3 3-1,0 14 1,0 8 0,-12 26-1,22-22-1,-22 22 0,22 17-1,-13 4 2,1 8 2,0 10 1,-8 7 1,3 5 1,-8-1 1,1 4 0,-5-1 0,2-5 0,-5-7-3,3-5 0,2-9-2,5-27 1,0 0-2,0 0 0,0 0-2,24-58-2,-9 10 2,2-10-3,7-5 2,-5 0-3,3 3 2,-5 6-2,0 13 3,-3 12 0,-14 29 1,24-9 0,-24 9 1,15 46 0,-10 0 0,4 4 1,-4 8 0,2 3 1,1-1-2,-3-2 2,2-7-3,0-3 0,-2-12-9,-3-11-14,10 1-30,-12-26-49,0 0-2,25-12-5,-13-17 0</inkml:trace>
          <inkml:trace contextRef="#ctx0" brushRef="#br0" timeOffset="144647.5544">799 4392 80,'0'0'95,"0"0"2,5-29-4,27 20-52,-1-11-6,25 13-8,-6-10-10,20 10 1,0-3-9,3 8 1,-3-3-3,0 2-2,-5-1 0,1 1-1,-6-4-1,-2 2-2,-10-2-1,-7 0-3,-2-1-4,-12-4-12,-1 7-18,-26 5-49,0 0-13,22-29-7,-22 29 0</inkml:trace>
        </inkml:traceGroup>
      </inkml:traceGroup>
    </inkml:traceGroup>
    <inkml:traceGroup>
      <inkml:annotationXML>
        <emma:emma xmlns:emma="http://www.w3.org/2003/04/emma" version="1.0">
          <emma:interpretation id="{7EFC5572-C3DC-4D55-AEF4-03C1382AA223}" emma:medium="tactile" emma:mode="ink">
            <msink:context xmlns:msink="http://schemas.microsoft.com/ink/2010/main" type="paragraph" rotatedBoundingBox="3502,16250 18639,15944 18670,17487 3534,177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23470B-BC12-456D-950E-BAE05ED2DE4D}" emma:medium="tactile" emma:mode="ink">
              <msink:context xmlns:msink="http://schemas.microsoft.com/ink/2010/main" type="line" rotatedBoundingBox="3502,16250 18639,15944 18670,17487 3534,17793"/>
            </emma:interpretation>
          </emma:emma>
        </inkml:annotationXML>
        <inkml:traceGroup>
          <inkml:annotationXML>
            <emma:emma xmlns:emma="http://www.w3.org/2003/04/emma" version="1.0">
              <emma:interpretation id="{7643A46F-762B-427B-9D45-C083735B0A09}" emma:medium="tactile" emma:mode="ink">
                <msink:context xmlns:msink="http://schemas.microsoft.com/ink/2010/main" type="inkWord" rotatedBoundingBox="3502,16250 5669,16206 5700,17749 3534,17793"/>
              </emma:interpretation>
              <emma:one-of disjunction-type="recognition" id="oneOf3">
                <emma:interpretation id="interp15" emma:lang="en-US" emma:confidence="0">
                  <emma:literal>logs)</emma:literal>
                </emma:interpretation>
                <emma:interpretation id="interp16" emma:lang="en-US" emma:confidence="0">
                  <emma:literal>log R)</emma:literal>
                </emma:interpretation>
                <emma:interpretation id="interp17" emma:lang="en-US" emma:confidence="0">
                  <emma:literal>log R</emma:literal>
                </emma:interpretation>
                <emma:interpretation id="interp18" emma:lang="en-US" emma:confidence="0">
                  <emma:literal>1og)R</emma:literal>
                </emma:interpretation>
                <emma:interpretation id="interp19" emma:lang="en-US" emma:confidence="0">
                  <emma:literal>log YR</emma:literal>
                </emma:interpretation>
              </emma:one-of>
            </emma:emma>
          </inkml:annotationXML>
          <inkml:trace contextRef="#ctx0" brushRef="#br0" timeOffset="154543.5699">3544 5542 108,'0'0'104,"0"0"-3,0 0-6,0 0-54,29 51 2,-7-22-11,14 12-10,-5 0 3,8 12-9,-8 0 4,6 13-6,-13-11 5,2 10-10,-9-4 4,3 9-1,-11-5-3,1 5-1,-5-5-3,-3 1 1,-7-4-4,0 1 1,-4-5-3,-6-2 1,-4-6-2,-3-1 2,-4-1-2,-6-2 1,-2-5-1,-2 0-1,0-2-2,-3-8 3,6 5-10,-9-21-20,28 16-55,-15-19-34,29-12-6,-46 17 1,46-17-4</inkml:trace>
          <inkml:trace contextRef="#ctx0" brushRef="#br0" timeOffset="154015.7093">3148 6001 50,'-5'44'86,"-5"-1"-3,8 13 1,2 2-59,-3 0 2,8 4 3,-5-13-6,5 6 1,-7-18-2,4 1 0,-2-38-2,-10 32-2,10-32-5,0 0-4,-17-53-4,20 9-3,-1-12 0,6-6-3,-1-6 1,2 0-1,4 3 2,-1 7-2,2 10 1,-2 9-1,3 10 3,-15 29-2,38-34 1,-16 27 0,7 5 0,2 4-1,1 1 0,4 4 1,-4 2-1,1 4 3,-6 3-3,0 1 2,-11 5 0,-3 2 0,-9 0-1,-4 5 1,-7-2-1,-3 0-2,-9 2 1,-3-5-1,-7-3 0,0-4 0,-4-2 0,-6-5 0,3-1-1,-1-4 1,6 0-1,2 0 1,7-3-1,22-2 2,-21 10 0,21-10 0,0 0 2,33 19-1,-8-14 2,6 5-1,3-3 1,4 5-1,1 0 0,0 0-2,-5 3 1,-3 4 0,0 0-2,-4 1 1,-3 1-1,-24-21 0,36 39 0,-36-39-1,22 34-3,-22-34-1,15 24-8,-15-24-12,9 22-22,-9-22-64,0 0-5,0 0-2,0 0 0</inkml:trace>
          <inkml:trace contextRef="#ctx0" brushRef="#br0" timeOffset="151975.0233">2029 5776 1,'0'0'30,"-10"-26"41,10 26-1,0 0-34,0 0 1,0 0 1,0 0-6,0 0-5,-21 10 4,18 11-6,3-21 2,-19 46-8,7-19 1,2 9-9,-7-5 5,5 11-3,-5-4-1,0 6-1,1-3-1,-1 2-2,-5-2-2,3 0 0,-3-4-3,5-4 0,-2-4-2,4-7 0,15-22-4,-27 22-3,27-22-8,0 0-12,0 0-24,-4-29-53,4 29-4,26-44-2,-6 20-1</inkml:trace>
          <inkml:trace contextRef="#ctx0" brushRef="#br0" timeOffset="152491.013">2234 5965 1,'0'0'17,"-21"2"45,21-2-20,-24 12-11,24-12 5,-15 25-3,15-25-1,-14 36 0,9-14-1,-5 2-6,3 2-4,0 1-4,4 4-5,3-2-3,7 0-3,1-5-2,9 1-2,-17-25 1,45 26-3,-18-23 1,7-8 0,-3-2 0,3-13-1,-2-2 1,-3-7 0,-5-4 0,-5-4 0,-7 1-1,-5-3 0,-4-2 2,-6 8-1,-9 1 1,12 32 1,-34-36 1,8 31 1,-6 8-1,1 11 0,-3 8 1,-2 7-1,5 5-4,-1-3-7,10 8-12,1-10-17,13 0-47,6-5-10,2-24-4,10 31 0</inkml:trace>
          <inkml:trace contextRef="#ctx0" brushRef="#br0" timeOffset="153115.5358">2814 5999 66,'-21'-24'84,"21"24"3,-22-15-5,22 15-60,-22-2-1,22 2 3,-29 24-8,7-5 1,5 13 1,-12 1-3,8 6 1,-8 2-7,12 0-1,-3-7-5,16-5 0,6-7-5,-2-22-4,36 7-1,-4-24-3,4-7 0,-2-10 0,2-5 1,-7-2 1,-2 0 7,-8 7 5,-17 1 7,-2 33 1,-9-32 5,9 32-2,-32 20 1,18 11-2,4 8-4,8 11-3,2 8-5,9 3 0,6 4-4,9-2 3,-2-3-3,4 1 6,-6-8-3,-3-3 4,-10-4 1,-2 0 3,-13-7-1,-4 0 2,-9-10-1,-6 0-1,-12-10-1,1-2-1,-6-12-1,1-5-1,-8-5-1,3-7-1,-3-3-2,5-4-2,0 0-5,0-6-10,15 11-20,-10-17-46,19 9-29,3-5-7,14 1 1</inkml:trace>
        </inkml:traceGroup>
        <inkml:traceGroup>
          <inkml:annotationXML>
            <emma:emma xmlns:emma="http://www.w3.org/2003/04/emma" version="1.0">
              <emma:interpretation id="{51BC633A-857E-4155-A44F-6152CA787F09}" emma:medium="tactile" emma:mode="ink">
                <msink:context xmlns:msink="http://schemas.microsoft.com/ink/2010/main" type="inkWord" rotatedBoundingBox="7775,16355 11024,16289 11043,17216 7794,17282"/>
              </emma:interpretation>
              <emma:one-of disjunction-type="recognition" id="oneOf4">
                <emma:interpretation id="interp20" emma:lang="en-US" emma:confidence="1">
                  <emma:literal>where</emma:literal>
                </emma:interpretation>
                <emma:interpretation id="interp21" emma:lang="en-US" emma:confidence="0">
                  <emma:literal>Where</emma:literal>
                </emma:interpretation>
                <emma:interpretation id="interp22" emma:lang="en-US" emma:confidence="0">
                  <emma:literal>wherein</emma:literal>
                </emma:interpretation>
                <emma:interpretation id="interp23" emma:lang="en-US" emma:confidence="0">
                  <emma:literal>whereby</emma:literal>
                </emma:interpretation>
                <emma:interpretation id="interp24" emma:lang="en-US" emma:confidence="0">
                  <emma:literal>whereto</emma:literal>
                </emma:interpretation>
              </emma:one-of>
            </emma:emma>
          </inkml:annotationXML>
          <inkml:trace contextRef="#ctx0" brushRef="#br0" timeOffset="160125.5527">5999 6069 22,'0'0'74,"-3"-24"4,3 24-3,-7-22-31,7 22-4,0 0-5,0 24-5,-3-2-4,6 14-1,-8 0-4,7 13 0,-4 1-4,2 6 0,0-3-6,5 0-1,-5-9-3,7-3-3,3-7 0,7-10-2,-17-24 0,41 22-1,-15-27 1,1-10-2,4-11 2,-2-8 0,-5-5 1,-2-2-2,-5-2 0,-7-1 0,-5 10-1,-5 5 1,0 29-1,-8-26 0,8 26-1,0 0 1,-2 38-1,9-9 0,8 5-1,2 0 1,7 0 0,7-5-1,3-7 1,5-8 1,-1-9-1,1-12 0,-3-10 2,0-7-1,-4-10 0,-6-7 1,-9-5-1,-5-3 1,-9-4 1,-8 5-1,-9 2 0,-6 5 0,-4 7 1,0 10-2,-3 5 0,1 9-4,26 10-4,-37 0-9,37 0-14,0 0-26,-7 27-45,7-27-1,0 0-4,22 4 3</inkml:trace>
          <inkml:trace contextRef="#ctx0" brushRef="#br0" timeOffset="160606.942">6921 5665 72,'0'0'92,"0"0"-2,8 41 0,-11 3-42,-4 11-17,7 18-5,-2-1-6,4 13-7,-2 0-3,2-1-1,-4-4-4,4-10 1,-2-12-2,3-12 0,-1-20-1,-2-26 0,0 0-1,17-31-1,-7-10 1,-1-12-3,4-8 2,-4 1-3,3 4 2,0 8-2,0 14 1,3 12-1,-15 22 1,29 15 0,-12 14-1,0 12 2,0 10-1,2 2 1,-2 5 0,0-5 0,0-5 1,-3-9 0,-2-5-2,0-12-4,-12-22-10,27 4-20,-5-13-51,-3-15-11,3-13-5,0-9 0</inkml:trace>
          <inkml:trace contextRef="#ctx0" brushRef="#br0" timeOffset="160989.5327">7458 6211 74,'-7'22'89,"2"0"-1,5-22 0,17 39-56,-17-39-3,45 21-6,-11-18-8,10-3-3,-3-8-4,7-6-2,-7-5-3,-2-10-3,-8 0 1,-9-5-3,-10 2 1,-9 3-1,-11 0 2,8 29 1,-43-33 3,9 33 3,-5 4 1,3 13 3,-3 5 1,8 12 2,2-3-1,10 6 1,7-1-4,14 5-1,8-7-2,11-1-2,8-6-2,13-5-2,3 0-4,4-13-9,11 1-12,-7-17-21,15-1-45,-8-11-17,-2-3-2,-9-14 0</inkml:trace>
          <inkml:trace contextRef="#ctx0" brushRef="#br0" timeOffset="161322.9943">8062 6178 100,'-10'26'96,"10"8"-2,5-7 0,5 4-62,-1-5-5,15 11-2,-2-13-6,5 5 1,-27-29-1,41 36 1,-41-36-2,22 12 1,-22-12-2,2-26-2,-7 1-3,3-4-1,-6-7-3,6 2-2,-3-2 0,3 0-4,2 5 2,2 2-3,1 2 2,6 5-4,-9 22 0,27-34-5,-27 34-5,41-21-10,-7 23-18,-10-14-31,17 19-46,-10-12 0,10 13-2,-9-8 2</inkml:trace>
          <inkml:trace contextRef="#ctx0" brushRef="#br0" timeOffset="161737.8252">8707 6250 17,'12'22'83,"-12"-22"1,0 0 2,31 34-35,-31-34-7,37 16-13,-37-16-8,48-2-7,-19-3-4,2-7-6,-2-5-4,-2-2-4,-3 0 0,-10-6-2,-6 4 0,-13-1-1,5 22 2,-41-31 3,5 28 3,-3 8 4,-7 7 4,3 15 4,-6-1 2,13 13 4,0 0-2,16 6 0,6-6-2,16 5-2,3-11-4,19-1-2,10-6-4,10-4-1,6-10-3,8-9-7,8-1-11,-4-19-19,13 10-51,-9-20-26,-1 3-4,-12-12-3</inkml:trace>
        </inkml:traceGroup>
        <inkml:traceGroup>
          <inkml:annotationXML>
            <emma:emma xmlns:emma="http://www.w3.org/2003/04/emma" version="1.0">
              <emma:interpretation id="{71C87158-AB9C-48E8-8589-2096351DA8AF}" emma:medium="tactile" emma:mode="ink">
                <msink:context xmlns:msink="http://schemas.microsoft.com/ink/2010/main" type="inkWord" rotatedBoundingBox="11987,16335 13544,16303 13565,17378 12009,17409"/>
              </emma:interpretation>
              <emma:one-of disjunction-type="recognition" id="oneOf5">
                <emma:interpretation id="interp25" emma:lang="en-US" emma:confidence="0">
                  <emma:literal>R=</emma:literal>
                </emma:interpretation>
                <emma:interpretation id="interp26" emma:lang="en-US" emma:confidence="0">
                  <emma:literal>Re</emma:literal>
                </emma:interpretation>
                <emma:interpretation id="interp27" emma:lang="en-US" emma:confidence="0">
                  <emma:literal>RE</emma:literal>
                </emma:interpretation>
                <emma:interpretation id="interp28" emma:lang="en-US" emma:confidence="0">
                  <emma:literal>R:</emma:literal>
                </emma:interpretation>
                <emma:interpretation id="interp29" emma:lang="en-US" emma:confidence="0">
                  <emma:literal>R.</emma:literal>
                </emma:interpretation>
              </emma:one-of>
            </emma:emma>
          </inkml:annotationXML>
          <inkml:trace contextRef="#ctx0" brushRef="#br0" timeOffset="163079.5323">10364 6069 1,'0'0'52,"-43"-22"23,43 22 3,-27-14-37,27 14 0,-22-17-6,22 17-2,0 0-3,-29-12-1,29 12-1,0 0-3,-9 21-3,9-21-1,0 0-2,-10 27-3,10-27-2,0 0-2,17 29-1,-17-29-2,0 0-1,29-3-2,-29 3-1,0 0-2,29-24 1,-29 24-2,0 0 1,12-29 0,-12 29-1,0 0 1,-2-21 0,2 21 0,0 0 0,0 0-1,0 0 0,-15-25 0,15 25 0,0 0-2,0 0 1,0 0-1,0-21 1,0 21-1,0 0 0,0 0-1,0 29 2,2-5-1,-2 10 1,3 7-1,2 5 1,0 4-1,-3 6 0,3 0 0,0 1 1,-3-3-1,-2-8 1,-2-3 0,-3-4 0,-2-5-1,-1-8 2,8-26-1,-19 31 1,19-31-1,-22 0 0,22 0 0,-21-43 0,11 0 2,-2-8-2,5-14 1,-3-10-3,5-7 4,3-3-4,4 0 2,8 3 2,4 5-5,6 4 3,8 13-4,6 9 4,7 13-4,5 6 5,5 13-5,0 14 1,-1 12 4,1 10-5,-5 12 6,-5 5-7,-9 10 6,-11 1-5,-11 4 4,-10 2-4,-10-3 2,-11-7 0,-11-2 0,-4-10 1,-10-8-1,-2-9 1,-3-7-1,3-7 0,7-10 0,2 2 1,8-2-1,31 12 0,-27-17 0,27 17 1,0 0 0,46 19 0,-12 1 1,9 4 1,6 5-1,1 5 0,1 7 0,-3 7 1,-7 3-2,-2 2 2,-5 0-2,-8-2 0,-4 0-2,-7-6 2,-1-6-5,-7-15-3,8 5-10,-15-29-20,34 29-52,-34-29-31,50 8 0,-18-16-7</inkml:trace>
          <inkml:trace contextRef="#ctx0" brushRef="#br0" timeOffset="163528.7763">11466 6236 71,'-27'-3'89,"3"-7"0,24 10-1,-29-9-55,29 9 1,0 0-7,0 0-2,44-12-2,-18 4-4,15 13-1,-5-7-4,10 4-7,-2 1-11,-8-6-15,8 15-28,-20-14-54,0 7-5,-24-5-1,0 0-3</inkml:trace>
          <inkml:trace contextRef="#ctx0" brushRef="#br0" timeOffset="163724.9642">11251 6484 70,'-32'22'102,"11"-10"1,21-12 2,0 0-52,26 3-13,-2-15-8,20 12-10,2-10-8,9 7-6,3 1-14,-7-5-20,9 12-58,-14-10-24,0 5-3,-12-3-6</inkml:trace>
        </inkml:traceGroup>
        <inkml:traceGroup>
          <inkml:annotationXML>
            <emma:emma xmlns:emma="http://www.w3.org/2003/04/emma" version="1.0">
              <emma:interpretation id="{B5E13723-3EFF-4D54-A4EA-2BCCB22BBEFB}" emma:medium="tactile" emma:mode="ink">
                <msink:context xmlns:msink="http://schemas.microsoft.com/ink/2010/main" type="inkWord" rotatedBoundingBox="15669,16364 18646,16304 18657,16846 15680,16907">
                  <msink:destinationLink direction="with" ref="{D657AAFB-69EA-495F-92DC-8C5FDEBD80D1}"/>
                </msink:context>
              </emma:interpretation>
              <emma:one-of disjunction-type="recognition" id="oneOf6">
                <emma:interpretation id="interp30" emma:lang="en-US" emma:confidence="0">
                  <emma:literal>maxwt</emma:literal>
                </emma:interpretation>
                <emma:interpretation id="interp31" emma:lang="en-US" emma:confidence="0.5">
                  <emma:literal>max cot</emma:literal>
                </emma:interpretation>
                <emma:interpretation id="interp32" emma:lang="en-US" emma:confidence="0">
                  <emma:literal>max w +</emma:literal>
                </emma:interpretation>
                <emma:interpretation id="interp33" emma:lang="en-US" emma:confidence="0">
                  <emma:literal>max W +</emma:literal>
                </emma:interpretation>
                <emma:interpretation id="interp34" emma:lang="en-US" emma:confidence="0">
                  <emma:literal>maxcot</emma:literal>
                </emma:interpretation>
              </emma:one-of>
            </emma:emma>
          </inkml:annotationXML>
          <inkml:trace contextRef="#ctx0" brushRef="#br0" timeOffset="167895.4933">13976 5871 53,'0'0'87,"-29"12"7,29-12-2,-29 26-47,27 1-5,-13-3-4,15 8-5,-12-6-5,12 8-2,-7-10-5,4 3-3,3-27-4,-5 36 0,5-36-3,0 0-4,0 0 0,0 0-2,5-36 0,3 7-2,-1-10 1,0-2-2,3-3 2,-1 3 4,1-2-8,0 7 8,-1 7-6,-9 29 7,22-29-7,-22 29 0,24 12-1,-24-12-6,27 46 10,-15-15-9,2 3 7,-4 0-6,-3 0 8,1-5 1,-6-8 0,-2-21 0,0 27 0,0-27 0,0 0-1,0 0-1,10-36-1,-1 7 0,1-5 1,5-2 4,-1-1-10,5 1 11,1 5-11,-3 4 6,-17 27-3,36-24 0,-36 24 0,38 12-6,-38-12 10,34 41-11,-19-10 11,-3 3-5,0 3 1,-5-1 1,-2 0-1,-3 0 1,-4-2 0,0-5 0,-3-5-2,5-24-3,-12 36-6,12-36-8,-8 25-16,8-25-33,0 0-46,0 0-2,0 0-3,17-29 1</inkml:trace>
          <inkml:trace contextRef="#ctx0" brushRef="#br0" timeOffset="168430.2328">14686 5917 89,'-7'-27'93,"0"3"4,7 24-7,-24-41-58,24 41-5,-29-12-1,29 12-7,-44 14 1,20 10-2,-10 1-3,5 11 1,-5 0-3,10 5-1,2 0-5,15 0 1,5-2-3,14-8-1,10-7-2,11-7 1,4-12-1,9-5-1,-3-12 0,3-5-2,-3-9 1,-4-6-1,-10-2 0,-10-2-1,-7 2 1,-9 3 0,-8 4 0,5 27 0,-34-31 2,12 26-1,1 10 1,21-5 1,-34 29-1,34-29 2,-5 43-1,15-18 0,7-1 0,7 0 0,10-2-2,4-5-2,1 2-7,0-9-10,2 6-14,-12-20-26,7 6-50,-12-12-1,-24 10-2,29-36 2</inkml:trace>
          <inkml:trace contextRef="#ctx0" brushRef="#br0" timeOffset="168930.097">15324 5934 59,'-12'-25'98,"12"25"-1,-31-2 5,9 12-37,-14-3-20,7 17-7,-17-5-8,-3 13-5,-13-1-4,4 3-3,-5-5-5,7 0-3,5-5-9,6-7-11,16 2-20,4-19-40,25 0-43,0 0-3,46-19-5,-2-8-2</inkml:trace>
          <inkml:trace contextRef="#ctx0" brushRef="#br0" timeOffset="168682.4708">14930 5863 86,'0'0'96,"0"0"-1,0 0 3,0 0-58,3 27-2,21-8-6,-24-19-7,48 41 0,-21-21-7,11 9-1,-6-5-5,6 2-2,-4-4-7,0 0-6,0 5-11,-10-15-12,5 12-16,-29-24-31,27 12-36,-27-12-1,0 0-1,0 0 6</inkml:trace>
          <inkml:trace contextRef="#ctx0" brushRef="#br0" timeOffset="169467.5331">15604 5907 112,'-36'0'100,"5"-2"5,4 2-5,-4-5-60,31 5-4,-34 21-3,34-21-8,-19 39-5,19-12-2,-3 2-4,15 2-4,3-2-3,14 0-2,7-5-3,7-9 0,6-6-2,1-11 0,-1-8-1,-1-7 1,-9-7-1,-8-5 0,-9 0 0,-8 3-1,-14 26 1,0-34-1,0 34 2,-24-3-2,24 3 1,-26 37 1,21-8-1,7 0 1,13 4-1,6-4 1,11-4-1,7-8 2,4-8-1,1-4 0,-1-15 1,-4-4-1,-6-10 1,-4-5-1,-9-8 2,-6-1-3,-9-3 1,-7 0-3,-6 4-3,-8 1-10,1 14-12,-12-7-18,27 29-61,-31-24 0,31 24-6,0 0 5</inkml:trace>
          <inkml:trace contextRef="#ctx0" brushRef="#br0" timeOffset="169951.9311">16119 5975 194,'0'0'121,"2"-32"1,27 13-4,3-15-74,21 15-12,0-8-9,17 8-11,3-1-7,1 4-1,1 3-18,-14-3-15,11 16-69,-23-5-18,1 10-8,-18-10-2</inkml:trace>
          <inkml:trace contextRef="#ctx0" brushRef="#br0" timeOffset="169733.1701">16460 5641 123,'0'0'99,"0"0"6,0 0-2,26 46-52,-21-14-16,12 13-8,-5-1-3,7 9-9,-9-5 2,4 6-10,-9-9 1,-2-1-2,-8-8-2,0-4-4,0-3-5,5-29-11,-9 33-19,9-33-42,0 0-35,0 0-2,12-31-5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22:27.47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CF136DF0-EA7B-4809-ACC6-816F7128226D}" emma:medium="tactile" emma:mode="ink">
          <msink:context xmlns:msink="http://schemas.microsoft.com/ink/2010/main" type="writingRegion" rotatedBoundingBox="19397,10177 22916,10177 22916,10555 19397,10555"/>
        </emma:interpretation>
      </emma:emma>
    </inkml:annotationXML>
    <inkml:traceGroup>
      <inkml:annotationXML>
        <emma:emma xmlns:emma="http://www.w3.org/2003/04/emma" version="1.0">
          <emma:interpretation id="{6638B6A2-19BD-4AF6-A776-CA222CC0A691}" emma:medium="tactile" emma:mode="ink">
            <msink:context xmlns:msink="http://schemas.microsoft.com/ink/2010/main" type="paragraph" rotatedBoundingBox="19397,10177 22916,10177 22916,10555 19397,105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BADAA6-5034-49A6-8F9E-34930F744BE1}" emma:medium="tactile" emma:mode="ink">
              <msink:context xmlns:msink="http://schemas.microsoft.com/ink/2010/main" type="line" rotatedBoundingBox="19397,10177 22916,10177 22916,10555 19397,10555"/>
            </emma:interpretation>
          </emma:emma>
        </inkml:annotationXML>
        <inkml:traceGroup>
          <inkml:annotationXML>
            <emma:emma xmlns:emma="http://www.w3.org/2003/04/emma" version="1.0">
              <emma:interpretation id="{79EB1F94-A8DE-42D5-A5F5-7FF6B656939B}" emma:medium="tactile" emma:mode="ink">
                <msink:context xmlns:msink="http://schemas.microsoft.com/ink/2010/main" type="inkWord" rotatedBoundingBox="19397,10177 19514,10177 19514,10496 19397,10496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1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^</emma:literal>
                </emma:interpretation>
                <emma:interpretation id="interp4" emma:lang="en-US" emma:confidence="0">
                  <emma:literal>l</emma:literal>
                </emma:interpretation>
              </emma:one-of>
            </emma:emma>
          </inkml:annotationXML>
          <inkml:trace contextRef="#ctx0" brushRef="#br0">17698-175 149,'11'-72'104,"-27"-10"-8,11 23-3,-27-7-119,13 26 8,19 40 5,0 0-1,0 0-5,-24 50-8,16-15-21,-5 0-40,24 26-1,-19-21-3</inkml:trace>
        </inkml:traceGroup>
        <inkml:traceGroup>
          <inkml:annotationXML>
            <emma:emma xmlns:emma="http://www.w3.org/2003/04/emma" version="1.0">
              <emma:interpretation id="{E365D4DE-0CE8-4F75-AE59-655D20BC161C}" emma:medium="tactile" emma:mode="ink">
                <msink:context xmlns:msink="http://schemas.microsoft.com/ink/2010/main" type="inkWord" rotatedBoundingBox="22727,10360 22916,10360 22916,10555 22727,10555"/>
              </emma:interpretation>
              <emma:one-of disjunction-type="recognition" id="oneOf1">
                <emma:interpretation id="interp5" emma:lang="en-US" emma:confidence="0">
                  <emma:literal>?</emma:literal>
                </emma:interpretation>
                <emma:interpretation id="interp6" emma:lang="en-US" emma:confidence="0">
                  <emma:literal>!</emma:literal>
                </emma:interpretation>
                <emma:interpretation id="interp7" emma:lang="en-US" emma:confidence="0">
                  <emma:literal>t</emma:literal>
                </emma:interpretation>
                <emma:interpretation id="interp8" emma:lang="en-US" emma:confidence="0">
                  <emma:literal>¥</emma:literal>
                </emma:interpretation>
                <emma:interpretation id="interp9" emma:lang="en-US" emma:confidence="0">
                  <emma:literal>+</emma:literal>
                </emma:interpretation>
              </emma:one-of>
            </emma:emma>
          </inkml:annotationXML>
          <inkml:trace contextRef="#ctx0" brushRef="#br0" timeOffset="-4351.9306">21111-116 1,'0'0'12,"0"0"-7,-27-11 1,27 11-4,0 0 1,0 0-2,-24-8 0,24 8-2,0 0-5,0 0 0,0 0-1,0 0 2</inkml:trace>
          <inkml:trace contextRef="#ctx0" brushRef="#br0" timeOffset="-4015.3881">21033-185 8,'-10'-27'11,"10"27"2,0 0 0,0 0 1,0 0-2,0 0 0,-22-24-2,22 24-1,0 0-3,0 0 0,0 0 2,0 0-1,-21-27 2,21 27-3,0 0 1,0 0-2,-16-24 0,16 24 0,0 0-2,0 0-1,0 0-2,0 0 2,-24-24-1,24 24 0,0 0-2,0 0 0,0 0-2,0 0-2,0 0 0,0 0-2,-13 27 0,13-27-3,0 0-1,-5 32-3,5-32-3,5 24-2,-5-24 0,0 0-1,24 27-4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24:36.11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B69B32AA-D43F-45F5-8491-3AFE99C3CC53}" emma:medium="tactile" emma:mode="ink">
          <msink:context xmlns:msink="http://schemas.microsoft.com/ink/2010/main" type="writingRegion" rotatedBoundingBox="14638,17741 18210,17695 18216,18126 14644,18172"/>
        </emma:interpretation>
      </emma:emma>
    </inkml:annotationXML>
    <inkml:traceGroup>
      <inkml:annotationXML>
        <emma:emma xmlns:emma="http://www.w3.org/2003/04/emma" version="1.0">
          <emma:interpretation id="{32960EFB-5DE6-4EE3-8CF1-4B911BAB6ECC}" emma:medium="tactile" emma:mode="ink">
            <msink:context xmlns:msink="http://schemas.microsoft.com/ink/2010/main" type="paragraph" rotatedBoundingBox="14638,17741 18210,17695 18216,18126 14644,181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4F4B4D-F034-4E60-95B5-B157E99051A1}" emma:medium="tactile" emma:mode="ink">
              <msink:context xmlns:msink="http://schemas.microsoft.com/ink/2010/main" type="line" rotatedBoundingBox="14638,17741 18210,17695 18216,18126 14644,18172"/>
            </emma:interpretation>
          </emma:emma>
        </inkml:annotationXML>
        <inkml:traceGroup>
          <inkml:annotationXML>
            <emma:emma xmlns:emma="http://www.w3.org/2003/04/emma" version="1.0">
              <emma:interpretation id="{66390083-A4CF-4BF8-9940-51AA118F3F1B}" emma:medium="tactile" emma:mode="ink">
                <msink:context xmlns:msink="http://schemas.microsoft.com/ink/2010/main" type="inkWord" rotatedBoundingBox="14638,17745 16100,17727 16105,18101 14643,18120"/>
              </emma:interpretation>
              <emma:one-of disjunction-type="recognition" id="oneOf0">
                <emma:interpretation id="interp0" emma:lang="en-US" emma:confidence="1">
                  <emma:literal>min</emma:literal>
                </emma:interpretation>
                <emma:interpretation id="interp1" emma:lang="en-US" emma:confidence="0">
                  <emma:literal>Min</emma:literal>
                </emma:interpretation>
                <emma:interpretation id="interp2" emma:lang="en-US" emma:confidence="0">
                  <emma:literal>man</emma:literal>
                </emma:interpretation>
                <emma:interpretation id="interp3" emma:lang="en-US" emma:confidence="0">
                  <emma:literal>main</emma:literal>
                </emma:interpretation>
                <emma:interpretation id="interp4" emma:lang="en-US" emma:confidence="0">
                  <emma:literal>mien</emma:literal>
                </emma:interpretation>
              </emma:one-of>
            </emma:emma>
          </inkml:annotationXML>
          <inkml:trace contextRef="#ctx0" brushRef="#br0">12981 7173 75,'-20'-24'96,"20"24"-2,-17-22 6,17 22-49,0 0-5,-21-5-10,21 5-15,-17 34 6,12-5-13,-10 2 6,8 8-12,-7-3 6,6 3-11,-4-8 6,10 1-1,-3-10-2,5-22-1,0 0 0,0 0-1,24-13-1,-4-11-1,-1-5 1,3-9-1,-1-6-5,4 3 13,-4 2-15,1 6 15,-5 6-16,-17 27 15,24-34-15,-24 34 15,0 0-4,22 24-17,-20 0 16,1 8-15,-1-1 16,-2 6-16,2-6 16,-2 0-15,0-9 11,0-22 1,0 0 1,0 0-1,29-2 1,-29 2-1,37-49 2,-13 16 7,-2-6-15,4 3 14,-4 4-16,-3 6 17,-19 26-18,29-29 17,-29 29-18,0 0-3,17 24 16,-14-2-16,-3 4 16,-3 1-15,3-1 15,-2 1-16,2-3 15,0-24-8,2 36-7,-2-36-6,7 29-12,-7-29-11,17 22-26,-17-22-39,0 0-12,29 5 5,-29-5 0</inkml:trace>
          <inkml:trace contextRef="#ctx0" brushRef="#br0" timeOffset="252.0852">13643 7154 110,'0'0'100,"0"0"7,21-20-4,-21 20-60,-5 24-1,8 3-20,-10-5 3,7 12-15,-10-1 5,5 6-14,-2-5 3,2-8-7,3 3-12,2-29-11,4 37-24,-4-37-39,0 0-23,27-27 3,-10 5-2</inkml:trace>
          <inkml:trace contextRef="#ctx0" brushRef="#br0" timeOffset="642.7346">13911 7170 106,'12'44'102,"-12"-20"-11,0 0 11,2 8-66,-11-8 2,11 5-12,-9-5-5,7-2-3,0-22-6,0 0-3,0 0-2,0 0-3,17-29-1,2-3-1,5-9-1,5 0 10,3 0-16,-1 0 16,5 2-15,-2 8 14,0 7-15,-5 9 16,-3 13-16,-4 7 6,0 7 6,-8 10-16,-4 7 16,-3 7-15,-7 0 14,-5 3-15,1-3 14,-4-5-21,6 6 1,2-37-14,-7 50-34,7-50-44,0 0-6,17 22 2,-17-22-6</inkml:trace>
        </inkml:traceGroup>
        <inkml:traceGroup>
          <inkml:annotationXML>
            <emma:emma xmlns:emma="http://www.w3.org/2003/04/emma" version="1.0">
              <emma:interpretation id="{BF0A9F8B-F396-4F8A-83CC-8753BA3796B0}" emma:medium="tactile" emma:mode="ink">
                <msink:context xmlns:msink="http://schemas.microsoft.com/ink/2010/main" type="inkWord" rotatedBoundingBox="16805,17713 18210,17695 18216,18126 16811,18144"/>
              </emma:interpretation>
              <emma:one-of disjunction-type="recognition" id="oneOf1">
                <emma:interpretation id="interp5" emma:lang="en-US" emma:confidence="0">
                  <emma:literal>wt</emma:literal>
                </emma:interpretation>
                <emma:interpretation id="interp6" emma:lang="en-US" emma:confidence="0">
                  <emma:literal>we</emma:literal>
                </emma:interpretation>
                <emma:interpretation id="interp7" emma:lang="en-US" emma:confidence="0">
                  <emma:literal>cut</emma:literal>
                </emma:interpretation>
                <emma:interpretation id="interp8" emma:lang="en-US" emma:confidence="0">
                  <emma:literal>wit</emma:literal>
                </emma:interpretation>
                <emma:interpretation id="interp9" emma:lang="en-US" emma:confidence="0">
                  <emma:literal>WT</emma:literal>
                </emma:interpretation>
              </emma:one-of>
            </emma:emma>
          </inkml:annotationXML>
          <inkml:trace contextRef="#ctx0" brushRef="#br0" timeOffset="1362.1017">15049 7122 161,'0'0'95,"-29"7"10,29-7-11,-15 34-53,15 2-20,-2-4 3,9 4-18,0-4 7,10-6-2,-17-26-2,36 36 0,-14-31-1,2-10-3,0-9 1,3-5-2,-5-6-1,0 1-1,-3-5-1,-7 7-1,-2 1 0,-10 21 0,0 0-1,0 0 1,0 0-1,0 0 1,-5 31-1,7-9 2,8 2 1,-10-24 1,31 34 2,-7-22-1,3-12 2,2-5 0,-5-5 0,5-4 0,-7-8-1,-3-2-3,-2-3 0,-5 1 10,-5 2-19,-4-3 15,-3 5-19,-10-2 11,10 24-24,-26-29 4,26 29-31,-27-5-60,27 5 2,0 0-9,0 0 7</inkml:trace>
          <inkml:trace contextRef="#ctx0" brushRef="#br0" timeOffset="1824.115">15416 7219 162,'0'0'109,"19"-22"5,25 12 5,2-14-72,24 17-1,2-10-26,18 5 6,-4 0-21,4-3 7,2 8-25,-10-7-8,-2 9-28,-18-10-62,1 11 3,-12-11-11,-8 3 5</inkml:trace>
          <inkml:trace contextRef="#ctx0" brushRef="#br0" timeOffset="1599.4103">15773 7033 193,'-9'34'106,"9"-34"1,-17 46-24,2-22-39,18 14-19,-8-6 6,7 11-20,-2-4 5,5 4-14,-2-9 7,4 0-2,-2-7-7,-5-27-9,21 33-13,-21-33-19,29 3-51,-29-3-18,22-24-6,-19 0 3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24:58.07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657AAFB-69EA-495F-92DC-8C5FDEBD80D1}" emma:medium="tactile" emma:mode="ink">
          <msink:context xmlns:msink="http://schemas.microsoft.com/ink/2010/main" type="inkDrawing" rotatedBoundingBox="15355,17412 18638,17298 18641,17373 15357,17487" semanticType="underline" shapeName="Other">
            <msink:sourceLink direction="with" ref="{B5E13723-3EFF-4D54-A4EA-2BCCB22BBEFB}"/>
          </msink:context>
        </emma:interpretation>
      </emma:emma>
    </inkml:annotationXML>
    <inkml:trace contextRef="#ctx0" brushRef="#br0">70 146 81,'-22'-3'89,"22"3"-21,0 0 0,-28-7-12,28 7-7,0 0-9,0 0-4,-22 2-6,22-2-3,0 0-3,0 0-3,0 0-1,0 0-4,0 0-1,0 0-1,26-12-2,-26 12 0,27 0-2,-27 0-1,36 5-2,-14 0 0,0-3 0,4 3-2,-2-5 1,5 3-1,3-6 0,4 1 1,0-3-1,5 0 0,-2-2 1,0 5-1,-3-3-1,0 2 0,-4 3-1,-3 5 0,-3 0 0,-2 0-1,3 0 0,2-3-2,0 0 0,5 1 0,2-6 1,-2-1-1,4 1 0,-1-2 1,-4 3-1,1-3 1,-5 5-1,0-2 0,-5 2 0,3 2-1,-3-4 1,3 4 0,-1-4 0,3 4-1,3-7 2,4 0-1,3 1 0,-3-4 0,0 4 1,-2-4-2,-3 3 1,1-2 0,-6 7-2,-4-2 3,2 2-2,-2-3 2,0 6-2,4-1 1,1 1 0,-1-1 0,3 0 0,0-2-1,0 3 2,0-3-2,-2 0 1,-3 0 0,0 0 0,-2-3 0,0-1 1,-22 4-1,36-3 0,-14 1 0,-1 2 0,1 2 0,2-2-1,0 5 1,1 0-2,4 2 2,-3-4-2,-2 1 1,1-1 0,-1-1-1,0 1 2,-2-6 0,-22 3 0,41-2-1,-17 4 1,-2-4 0,-1 2 0,1 0 1,2-3-2,-2 3 2,2 0-1,3 3-1,2-6 1,5 3 0,4 0-1,6-4 1,4-1-1,3-3 0,2-1 1,-2-1-1,-3 0 2,-2 1-1,-8-1 0,-6 3 0,-6 0 1,-1 2-1,-25 5 0,41-5 0,-20 3-1,4 2 1,-1-3 0,2 1 0,1 2 0,-1 2-1,-1-2 2,-25 0-1,38-2 0,-38 2 0,22-3 0,-22 3 0,0 0 0,0 0 1,0 0-1,0 0 1,0 0-1,0 0 0,0 0 0,0 0 1,0 0-1,0 0 0,0 0-1,0 0-2,0 0-7,0 0-7,0 0-12,0 0-16,0 0-49,-31 17-40,31-17 0,-34 29-4,12-14 4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9:03:05.775"/>
    </inkml:context>
    <inkml:brush xml:id="br0">
      <inkml:brushProperty name="width" value="0.1" units="cm"/>
      <inkml:brushProperty name="height" value="0.1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A90DD324-CA09-4DAF-9D2C-44323E4E9A7C}" emma:medium="tactile" emma:mode="ink">
          <msink:context xmlns:msink="http://schemas.microsoft.com/ink/2010/main" type="writingRegion" rotatedBoundingBox="15264,11105 22775,11571 22677,13147 15167,12682"/>
        </emma:interpretation>
      </emma:emma>
    </inkml:annotationXML>
    <inkml:traceGroup>
      <inkml:annotationXML>
        <emma:emma xmlns:emma="http://www.w3.org/2003/04/emma" version="1.0">
          <emma:interpretation id="{09665E7F-57EF-4155-9230-E62F88023C95}" emma:medium="tactile" emma:mode="ink">
            <msink:context xmlns:msink="http://schemas.microsoft.com/ink/2010/main" type="paragraph" rotatedBoundingBox="15264,11105 22775,11571 22677,13147 15167,126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0EF1A6-427E-4812-9FB8-676874B84585}" emma:medium="tactile" emma:mode="ink">
              <msink:context xmlns:msink="http://schemas.microsoft.com/ink/2010/main" type="line" rotatedBoundingBox="15264,11105 22775,11571 22677,13147 15167,12682"/>
            </emma:interpretation>
          </emma:emma>
        </inkml:annotationXML>
        <inkml:traceGroup>
          <inkml:annotationXML>
            <emma:emma xmlns:emma="http://www.w3.org/2003/04/emma" version="1.0">
              <emma:interpretation id="{AFF10069-7B3A-4B3D-BE21-6D7BA076C807}" emma:medium="tactile" emma:mode="ink">
                <msink:context xmlns:msink="http://schemas.microsoft.com/ink/2010/main" type="inkWord" rotatedBoundingBox="15247,11385 16531,11464 16459,12634 15175,12554"/>
              </emma:interpretation>
              <emma:one-of disjunction-type="recognition" id="oneOf0">
                <emma:interpretation id="interp0" emma:lang="en-US" emma:confidence="0">
                  <emma:literal>Pin</emma:literal>
                </emma:interpretation>
                <emma:interpretation id="interp1" emma:lang="en-US" emma:confidence="0">
                  <emma:literal>Pin.</emma:literal>
                </emma:interpretation>
                <emma:interpretation id="interp2" emma:lang="en-US" emma:confidence="0">
                  <emma:literal>Pi.</emma:literal>
                </emma:interpretation>
                <emma:interpretation id="interp3" emma:lang="en-US" emma:confidence="0">
                  <emma:literal>Pi,</emma:literal>
                </emma:interpretation>
                <emma:interpretation id="interp4" emma:lang="en-US" emma:confidence="0">
                  <emma:literal>Pin,</emma:literal>
                </emma:interpretation>
              </emma:one-of>
            </emma:emma>
          </inkml:annotationXML>
          <inkml:trace contextRef="#ctx0" brushRef="#br0">426 7 149,'-30'-12'96,"30"12"4,-25-10-2,25 10-49,0 0-10,0 0-9,-24 17-8,24-17-2,-8 42-5,8-7-2,-7-3 2,4 15-3,-7-2 0,0 14 0,-2-2-2,0 7-2,-6-2 0,4 7-2,-9 1-1,6 1 0,-8 1-1,5-5-1,-4-3 1,4-2 1,0-8-2,3-7 1,0-7 0,4-8 0,3-10 1,10-22 0,-17 23 0,17-23 0,0 0 1,-22-15 0,14-7-1,6-6 0,4-6-1,3-6-3,5-7 2,7-5-2,6-2-1,4-3 1,5-2-1,0-8-1,5 2 2,0 1 0,3 2 0,0 3-1,-1 2 1,-4 5-2,-1 5 4,-4 12-4,-3 6 2,-2 7-3,-25 22 2,35-23-1,-35 23 0,29 10 1,-29-10-3,30 37 3,-15-12-2,0 2 2,2 0-1,-2 1 1,2 1-2,-2-1 1,-3-6 1,-2 5-1,-5-2 0,-2-3-2,-3-22 4,-15 40-2,15-40 2,-40 32-2,11-17 0,-9-8 1,-6-2-1,-1 0 1,-4 0-2,-3 0 2,0 0-2,3-3 0,2 6-3,2-6-2,13 6-5,-3-6-5,35-2-12,-34-2-20,34 2-62,24-8-14,11 1-1,5-8 1</inkml:trace>
          <inkml:trace contextRef="#ctx0" brushRef="#br0" timeOffset="571.8487">950 653 115,'0'0'95,"0"0"6,0 0-3,0 0-36,0 0-16,0 0-11,-15 47-9,3-17-6,7 9-3,-10 1-4,5 7-2,-5-3-4,5 3 1,-4-7-4,1-1 1,1-6-3,-1-6 1,13-27-2,-19 27-6,19-27-8,0 0-17,0 0-27,2-42-53,11 12-3,-1-12-1,5 0-2</inkml:trace>
          <inkml:trace contextRef="#ctx0" brushRef="#br0" timeOffset="810.0038">945 331 216,'0'-32'114,"8"7"-2,-11 1-6,3 24-63,15-37-14,-15 37-15,0 0-16,0 0-16,27-3-27,-27 3-60,0 32-2,-2-9-5,7 11-4</inkml:trace>
          <inkml:trace contextRef="#ctx0" brushRef="#br0" timeOffset="1559.3834">1306 769 109,'0'0'61,"0"0"-4,0 0-2,0 0-5,-22 5-9,22-5-7,-15 27-8,8-2-3,-6 0-6,6 7 1,-8 0-3,8 8 1,-6-6-2,8 6 0,-7-6-3,5 1 0,-3-5-3,2-5-1,1-3-3,7-22 2,0 0-2,0 0 0,0 0 0,0 0-1,7-45 0,6 8 0,-1-10 0,3-2-2,0-6 1,0 8-2,-3 5 0,-2 8-1,-3 9 1,-7 25-1,0 0 0,0 0-2,-20 44-5,6-9-5,4 12-18,-13-10-31,16 5-43,2-10-2,10-9-2,-5-23 0</inkml:trace>
        </inkml:traceGroup>
        <inkml:traceGroup>
          <inkml:annotationXML>
            <emma:emma xmlns:emma="http://www.w3.org/2003/04/emma" version="1.0">
              <emma:interpretation id="{ECFFD830-8563-4825-AB9D-8AA727F577BF}" emma:medium="tactile" emma:mode="ink">
                <msink:context xmlns:msink="http://schemas.microsoft.com/ink/2010/main" type="inkWord" rotatedBoundingBox="17212,11457 18838,11558 18756,12882 17130,12781"/>
              </emma:interpretation>
              <emma:one-of disjunction-type="recognition" id="oneOf1">
                <emma:interpretation id="interp5" emma:lang="en-US" emma:confidence="0">
                  <emma:literal>Pis</emma:literal>
                </emma:interpretation>
                <emma:interpretation id="interp6" emma:lang="en-US" emma:confidence="0">
                  <emma:literal>Piz</emma:literal>
                </emma:interpretation>
                <emma:interpretation id="interp7" emma:lang="en-US" emma:confidence="0">
                  <emma:literal>Pi2</emma:literal>
                </emma:interpretation>
                <emma:interpretation id="interp8" emma:lang="en-US" emma:confidence="0">
                  <emma:literal>Pia</emma:literal>
                </emma:interpretation>
                <emma:interpretation id="interp9" emma:lang="en-US" emma:confidence="0">
                  <emma:literal>Pi,</emma:literal>
                </emma:interpretation>
              </emma:one-of>
            </emma:emma>
          </inkml:annotationXML>
          <inkml:trace contextRef="#ctx0" brushRef="#br0" timeOffset="2191.054">2261 314 89,'0'0'94,"0"0"-2,-17 35 1,2-6-31,7 18-19,-14 0-8,10 13-9,-13-1-5,8 10-5,-8-7-2,5 2 3,-2-4-5,5-1 2,-6-9-4,11-3 3,-5-10-2,7-8 1,10-29-2,-20 30-1,20-30-2,0 0-1,-10-44-1,15 6-3,2-13 1,6-11-3,-1-15 2,6-7-4,1-5 3,4 0-2,-1 0 2,3 5-1,-1 5-1,-1 9 2,4 11-2,0 12 3,3 12-3,2 8 0,7 15 1,6 9 0,4 13-1,3 10 0,0 10 1,0 9 0,-7 6 1,-11 9 0,-9 3-1,-15 0 0,-17-5 0,-11-5 0,-11-5 0,-11-5 0,-9-7-1,-3-11 2,-3-4-1,-2-7 0,0-6 0,3-2-2,2-5-3,0-2-6,10 2-8,-2-7-24,44 12-56,-43-10-19,43 10-3,0 0-1</inkml:trace>
          <inkml:trace contextRef="#ctx0" brushRef="#br0" timeOffset="2638.9752">2837 779 187,'0'0'104,"0"0"0,-17 25-9,15 7-49,-11-2-9,8 17-9,-12-3-6,7 11-3,-10-4-6,3 6 0,-5-7-6,2-1 0,0-9-3,3-10-4,4-8-5,13-22-12,0 0-23,10-32-55,15-5-20,2-18-3,8-4-2</inkml:trace>
          <inkml:trace contextRef="#ctx0" brushRef="#br0" timeOffset="2833.8199">2813 517 189,'17'-37'94,"-17"37"-1,22-30-19,-22 30-90,30-2-62,-30 2-16,34 17 1,-34-17-10</inkml:trace>
          <inkml:trace contextRef="#ctx0" brushRef="#br0" timeOffset="3411.2409">3075 1091 121,'-27'-20'92,"27"20"4,-8-37-12,6 7-31,2 30-9,15-49-8,-15 49-4,22-47-3,-22 47-6,32-37-4,-7 29-3,-25 8-4,44-7-3,-19 14-2,2 10-3,0 11-2,-2 1-1,-8 13-1,-4 5 0,-11 3-1,-4 2 1,-11 0-1,-9-3 1,-13-4-1,-2-3 0,-7-8 1,-1-4 0,1-8 0,-1-7 0,6-7 0,7-8 1,4-8 0,28 8 2,-32-27-2,30 5 2,7-1 2,-5 23 1,39-39 1,-4 22 1,7 4 1,10 8-2,2 3 2,6 7-4,-1 2 1,0 3-4,-2 0-2,-5 0-7,-5 0-7,-12-13-11,9 8-24,-44-5-62,42-22-14,-34-3 0,-1 0-2</inkml:trace>
        </inkml:traceGroup>
        <inkml:traceGroup>
          <inkml:annotationXML>
            <emma:emma xmlns:emma="http://www.w3.org/2003/04/emma" version="1.0">
              <emma:interpretation id="{E1D4242C-D6EF-483A-BCFD-63CCC649F351}" emma:medium="tactile" emma:mode="ink">
                <msink:context xmlns:msink="http://schemas.microsoft.com/ink/2010/main" type="inkWord" rotatedBoundingBox="19733,11333 22736,12222 22343,13550 19340,12662"/>
              </emma:interpretation>
              <emma:one-of disjunction-type="recognition" id="oneOf2">
                <emma:interpretation id="interp10" emma:lang="en-US" emma:confidence="0">
                  <emma:literal>Piz.</emma:literal>
                </emma:interpretation>
                <emma:interpretation id="interp11" emma:lang="en-US" emma:confidence="0">
                  <emma:literal>Pi3:</emma:literal>
                </emma:interpretation>
                <emma:interpretation id="interp12" emma:lang="en-US" emma:confidence="0">
                  <emma:literal>Pins.</emma:literal>
                </emma:interpretation>
                <emma:interpretation id="interp13" emma:lang="en-US" emma:confidence="0">
                  <emma:literal>Pies.</emma:literal>
                </emma:interpretation>
                <emma:interpretation id="interp14" emma:lang="en-US" emma:confidence="0">
                  <emma:literal>Piz:</emma:literal>
                </emma:interpretation>
              </emma:one-of>
            </emma:emma>
          </inkml:annotationXML>
          <inkml:trace contextRef="#ctx0" brushRef="#br0" timeOffset="4311.501">4589 255 143,'7'24'103,"-7"-1"2,10 9 0,-13 0-50,16 20-10,-16-5-12,13 15-9,-15-3-6,3 10-4,-13-7-6,0 5 1,-7-5-3,0-3 1,-6-2-2,4-5 1,-1-10-1,0-5 1,5-12 0,20-25-1,-29 17-1,29-17 0,-25-29-1,15-4-1,3-11-1,4-11-1,1-11 1,4-9-1,8-11 0,2-3-1,3-3-1,7-2 1,3 5 0,0 5 0,7 5 0,3 12-1,-3 13 3,3 9-2,-1 11 1,3 9 0,0 10 0,0 10 0,1 10 0,-1 7 0,-3 11-2,3 9 3,-4 7-2,-4 6 1,-7 2-1,-4 2 2,-11 6 0,-9-3-1,-8-5 1,-7-5-1,-11-8 2,-4-1-2,-5-9 3,-5-6-3,0-11 0,-7-4-1,-3-6-3,0-7-6,2 5-7,-2-15-14,10 20-31,-5-4-52,15 8-9,7-4 4,25 0-4</inkml:trace>
          <inkml:trace contextRef="#ctx0" brushRef="#br0" timeOffset="7054.5166">4915 989 168,'0'0'98,"-22"8"2,22-8-17,-13 37-41,-1-15-9,9 10-9,-8-5-6,8 8-4,-7-10-3,7 4-2,5-29-2,-12 40-2,12-40-3,-10 25-4,10-25-12,0 0-21,0 0-52,0 0-20,20-32-2,-8 2-2</inkml:trace>
          <inkml:trace contextRef="#ctx0" brushRef="#br0" timeOffset="7291.1036">5011 571 210,'0'0'108,"8"-39"1,-8 39-6,10-35-72,-10 35-19,0 0-33,0 0-56,7 22-28,-7-22 2,-20 47-7</inkml:trace>
          <inkml:trace contextRef="#ctx0" brushRef="#br0" timeOffset="8304.9251">5400 1068 86,'0'0'88,"-25"-19"4,25 19-5,0 0-28,-27-30-10,27 30-10,0 0-6,0 0-5,17-27-7,-17 27-3,37-8-6,-9 8-1,-1-2-5,5 2-1,-2 5-2,2 2-1,-5 3-1,-2 2-1,-25-12 0,32 40-1,-27-15 1,-8 4-1,-4 4 1,-10-1-1,-8 0 1,-5-2-1,-5-3 1,-2-2-1,0-8 1,3-5 0,2-2 0,7-5 1,25-5-2,-22 0 2,22 0-2,0 0 0,39-7 0,-12 4-2,8 6 0,2-1-1,0 6 1,-7 4-1,-3 3 0,-27-15 2,30 42-1,-25-17 4,-8-1 1,-2 3 3,-10-4 2,3 1 3,-10-6 2,22-18 2,-42 32 0,19-20 0,-6-9-3,2 2-1,-6-5-2,1-5-7,-2 0-8,-3-12-19,12 12-65,-12-10-32,14 2 0,-9-4-8</inkml:trace>
          <inkml:trace contextRef="#ctx0" brushRef="#br0" timeOffset="13800.4934">6879 709 64,'0'0'82,"0"0"-5,0 0-1,0 0-70,0 0 0,0 0-3,0 0-13,30-7-9,-6 9-20,6-9-29,7 12-6,-12-13 0,7 13 45</inkml:trace>
          <inkml:trace contextRef="#ctx0" brushRef="#br0" timeOffset="14152.629">7522 895 140,'0'0'103,"0"0"-7,10-37-1,-10 37-76,0-30-2,0 30-13,0 0-22,22-20-63,-22 20-14,0 0-3,0 0-10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9:03:19.221"/>
    </inkml:context>
    <inkml:brush xml:id="br0">
      <inkml:brushProperty name="width" value="0.1" units="cm"/>
      <inkml:brushProperty name="height" value="0.1" units="cm"/>
      <inkml:brushProperty name="color" value="#0070C0"/>
      <inkml:brushProperty name="fitToCurve" value="1"/>
    </inkml:brush>
  </inkml:definitions>
  <inkml:trace contextRef="#ctx0" brushRef="#br0">14-1 32,'0'0'86,"-25"-5"-1,25 5 0,0 0-49,0 0-8,0 0-6,0 0-6,0 0-6,0 0-3,0 0-2,0 0-6,22 15-9,-22-15-14,22-2-37,-22 2-25,35 0-2,-35 0-3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75" units="1/cm"/>
          <inkml:channelProperty channel="Y" name="resolution" value="310.22726" units="1/cm"/>
        </inkml:channelProperties>
      </inkml:inkSource>
      <inkml:timestamp xml:id="ts0" timeString="2013-08-18T19:03:18.549"/>
    </inkml:context>
    <inkml:brush xml:id="br0">
      <inkml:brushProperty name="width" value="0.1" units="cm"/>
      <inkml:brushProperty name="height" value="0.1" units="cm"/>
      <inkml:brushProperty name="color" value="#EC47CA"/>
      <inkml:brushProperty name="fitToCurve" value="1"/>
    </inkml:brush>
  </inkml:definitions>
  <inkml:traceGroup>
    <inkml:annotationXML>
      <emma:emma xmlns:emma="http://www.w3.org/2003/04/emma" version="1.0">
        <emma:interpretation id="{F6AF7506-3455-4EAC-A9F9-38BF2A40D4EA}" emma:medium="tactile" emma:mode="ink">
          <msink:context xmlns:msink="http://schemas.microsoft.com/ink/2010/main" type="writingRegion" rotatedBoundingBox="22884,22031 22899,22031 22899,22046 22884,22046"/>
        </emma:interpretation>
      </emma:emma>
    </inkml:annotationXML>
    <inkml:traceGroup>
      <inkml:annotationXML>
        <emma:emma xmlns:emma="http://www.w3.org/2003/04/emma" version="1.0">
          <emma:interpretation id="{AF40FEDB-642D-40C8-A8D1-A3BDB5353523}" emma:medium="tactile" emma:mode="ink">
            <msink:context xmlns:msink="http://schemas.microsoft.com/ink/2010/main" type="paragraph" rotatedBoundingBox="22884,22031 22899,22031 22899,22046 22884,220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BC84BE-89B9-4763-8CF4-7DCF91967ED7}" emma:medium="tactile" emma:mode="ink">
              <msink:context xmlns:msink="http://schemas.microsoft.com/ink/2010/main" type="line" rotatedBoundingBox="22884,22031 22899,22031 22899,22046 22884,22046"/>
            </emma:interpretation>
          </emma:emma>
        </inkml:annotationXML>
        <inkml:traceGroup>
          <inkml:annotationXML>
            <emma:emma xmlns:emma="http://www.w3.org/2003/04/emma" version="1.0">
              <emma:interpretation id="{3B0F5EC3-5749-4BC7-808A-A11D74623F9C}" emma:medium="tactile" emma:mode="ink">
                <msink:context xmlns:msink="http://schemas.microsoft.com/ink/2010/main" type="inkWord" rotatedBoundingBox="22884,22031 22899,22031 22899,22046 22884,22046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0,'0'0,"0"0,0 0,0 0,0 0,0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32:08.37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-2 884 1,'0'0'0,"7"-34"62,-7 34 9,36-29-53,-7 15 3,2 2 2,8-3 1,2 3 1,3-7-4,2 2-7,12-2-1,12-6-7,9-6 0,16-5-3,6-8 0,15-4-2,2 0-1,6-8-1,-4 0-1,-6-1 1,-8 3-1,-4 4 2,-8 6-2,-5 5-1,3 6-5,-2 9-7,1 4-8,4 6-12,4 4-17,0 8-26,-10-18 0,5 18 67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7:48:17.25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86B6AF0-D0DA-46EA-88BA-09E60A842C25}" emma:medium="tactile" emma:mode="ink">
          <msink:context xmlns:msink="http://schemas.microsoft.com/ink/2010/main" type="writingRegion" rotatedBoundingBox="3510,11399 11271,11286 11293,12775 3532,12889">
            <msink:destinationLink direction="with" ref="{81755F9F-999D-4D80-A55C-1224E4AB827D}"/>
          </msink:context>
        </emma:interpretation>
      </emma:emma>
    </inkml:annotationXML>
    <inkml:traceGroup>
      <inkml:annotationXML>
        <emma:emma xmlns:emma="http://www.w3.org/2003/04/emma" version="1.0">
          <emma:interpretation id="{2435A250-54DC-4352-AA01-873650113A57}" emma:medium="tactile" emma:mode="ink">
            <msink:context xmlns:msink="http://schemas.microsoft.com/ink/2010/main" type="paragraph" rotatedBoundingBox="3507,11478 10770,11278 10793,12146 3531,123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274EC7-0AC5-4615-ABA4-1A1BE0F66C56}" emma:medium="tactile" emma:mode="ink">
              <msink:context xmlns:msink="http://schemas.microsoft.com/ink/2010/main" type="inkBullet" rotatedBoundingBox="3507,11478 4027,11464 4050,12278 3530,12292"/>
            </emma:interpretation>
            <emma:one-of disjunction-type="recognition" id="oneOf0">
              <emma:interpretation id="interp0" emma:lang="en-US" emma:confidence="1">
                <emma:literal>p</emma:literal>
              </emma:interpretation>
              <emma:interpretation id="interp1" emma:lang="en-US" emma:confidence="0">
                <emma:literal>P</emma:literal>
              </emma:interpretation>
              <emma:interpretation id="interp2" emma:lang="en-US" emma:confidence="0">
                <emma:literal>*</emma:literal>
              </emma:interpretation>
              <emma:interpretation id="interp3" emma:lang="en-US" emma:confidence="0">
                <emma:literal>•</emma:literal>
              </emma:interpretation>
              <emma:interpretation id="interp4" emma:lang="en-US" emma:confidence="0">
                <emma:literal>PC</emma:literal>
              </emma:interpretation>
            </emma:one-of>
          </emma:emma>
        </inkml:annotationXML>
        <inkml:trace contextRef="#ctx0" brushRef="#br0">-3641 3438 1,'0'0'75,"0"0"4,5 20 1,-5-20-43,0 20 2,0-20-5,4 25-5,-4-25-5,5 27-4,1-9-1,-5-1-2,5 8-1,-4-1-1,3 10 0,-5-1-3,5 5 2,-3 1-4,2 1 2,-2 0-4,1 0 2,1-7-2,1-1 0,-1-5-2,3 1 1,-1-9-2,1 0 0,-7-19-1,11 25-1,-11-25 0,11 18 0,-11-18 0,0 0-1,0 0 1,0 0-2,0 0 1,0 0-1,0 0 0,-22-33-1,7 10 0,-1-6 0,-2-2 0,0-5-1,2-2 1,-1 0-1,5 0 1,1-2-1,4 0 2,1 2-2,3 2 3,3 1-2,0 3 1,1 1-2,1 2 2,2 4-2,1 3 1,3 0 0,1 2-1,0 2 0,5 0 1,2 0 0,6 0 1,5 2-2,2-3 1,5 1 0,4 0 0,2 2 0,0 5 0,-6 2 0,-1 4 1,-6 3-1,-4 7-1,-5 6 1,-3 5 0,-4 2 0,-2 6-1,0 1 0,-2 4 0,-2 2 2,-1 2-2,-2-2 1,-6-2 0,-3 0 0,-4-2-1,-5-2 2,-6-3-2,-5-4 0,-2-4 2,-3-3-1,-6-2 0,0-5 0,-4-4 0,2-4 0,-1-1-1,3-4 1,2 2-1,5-1 0,6 1-4,5-2-4,20 9-6,-20-11-9,20 11-12,0 0-25,29 4-44,-7-4-3,6 0-1,3 2-1</inkml:trace>
      </inkml:traceGroup>
      <inkml:traceGroup>
        <inkml:annotationXML>
          <emma:emma xmlns:emma="http://www.w3.org/2003/04/emma" version="1.0">
            <emma:interpretation id="{C8D38347-CEDA-437B-8172-DB746BB17673}" emma:medium="tactile" emma:mode="ink">
              <msink:context xmlns:msink="http://schemas.microsoft.com/ink/2010/main" type="line" rotatedBoundingBox="6556,11405 10770,11289 10793,12146 6579,12262"/>
            </emma:interpretation>
          </emma:emma>
        </inkml:annotationXML>
        <inkml:traceGroup>
          <inkml:annotationXML>
            <emma:emma xmlns:emma="http://www.w3.org/2003/04/emma" version="1.0">
              <emma:interpretation id="{21AE4881-794F-442B-BC07-D054C6B2A864}" emma:medium="tactile" emma:mode="ink">
                <msink:context xmlns:msink="http://schemas.microsoft.com/ink/2010/main" type="inkWord" rotatedBoundingBox="6558,11482 7069,11468 7086,12098 6575,12112">
                  <msink:destinationLink direction="with" ref="{3B27335F-F742-4F16-A139-DD5B472399CB}"/>
                </msink:context>
              </emma:interpretation>
              <emma:one-of disjunction-type="recognition" id="oneOf1">
                <emma:interpretation id="interp5" emma:lang="en-US" emma:confidence="1">
                  <emma:literal>P</emma:literal>
                </emma:interpretation>
                <emma:interpretation id="interp6" emma:lang="en-US" emma:confidence="0">
                  <emma:literal>p</emma:literal>
                </emma:interpretation>
                <emma:interpretation id="interp7" emma:lang="en-US" emma:confidence="0">
                  <emma:literal>•</emma:literal>
                </emma:interpretation>
                <emma:interpretation id="interp8" emma:lang="en-US" emma:confidence="0">
                  <emma:literal>d</emma:literal>
                </emma:interpretation>
                <emma:interpretation id="interp9" emma:lang="en-US" emma:confidence="0">
                  <emma:literal>D</emma:literal>
                </emma:interpretation>
              </emma:one-of>
            </emma:emma>
          </inkml:annotationXML>
          <inkml:trace contextRef="#ctx0" brushRef="#br0" timeOffset="1622.4223">-547 3536 103,'-8'20'84,"5"7"-4,-1 4-22,2-2-32,6 7 0,0-2-6,3 2-4,-5-5-1,3 2-2,-1-8-1,1-3 0,-5-6 0,0-16 0,2 24-2,-2-24 0,0 0-4,0 0 2,0 0-4,-18-33 1,11 2-2,-4-8-1,0-7 1,-2-8-3,1-2 0,-3-2-2,-1 0 2,3 7-3,1 4 3,2 7-2,5 6 1,3 8-2,8 5 3,6 4-2,8 6 2,7 4-1,9 5 1,4 2 0,7 6-1,0 1 2,4 6-1,-4 1 1,-2 4 1,-5 2 0,-6 2 1,-7 0 0,-7 0 1,-7 1 1,-10 1 2,-3-1-1,-9-1 0,-3-2 0,-10-4 0,-3 2-2,-6-5 0,-2 0-1,-5-3-3,-1-4 2,-3-2-2,2-1 1,1-1-4,2-2-2,7 0-7,1-5-8,11 6-14,-2-6-26,20 5-39,0 0-4,0 0-1,18-22-1</inkml:trace>
        </inkml:traceGroup>
        <inkml:traceGroup>
          <inkml:annotationXML>
            <emma:emma xmlns:emma="http://www.w3.org/2003/04/emma" version="1.0">
              <emma:interpretation id="{A4C5D751-C52F-40B6-8208-5DC6254DE585}" emma:medium="tactile" emma:mode="ink">
                <msink:context xmlns:msink="http://schemas.microsoft.com/ink/2010/main" type="inkWord" rotatedBoundingBox="10232,11304 10770,11289 10793,12146 10256,12161">
                  <msink:destinationLink direction="with" ref="{57AB31C3-654E-4D95-895C-950235582E41}"/>
                </msink:context>
              </emma:interpretation>
              <emma:one-of disjunction-type="recognition" id="oneOf2">
                <emma:interpretation id="interp10" emma:lang="en-US" emma:confidence="1">
                  <emma:literal>p</emma:literal>
                </emma:interpretation>
                <emma:interpretation id="interp11" emma:lang="en-US" emma:confidence="0">
                  <emma:literal>P</emma:literal>
                </emma:interpretation>
                <emma:interpretation id="interp12" emma:lang="en-US" emma:confidence="0">
                  <emma:literal>•</emma:literal>
                </emma:interpretation>
                <emma:interpretation id="interp13" emma:lang="en-US" emma:confidence="0">
                  <emma:literal>ps</emma:literal>
                </emma:interpretation>
                <emma:interpretation id="interp14" emma:lang="en-US" emma:confidence="0">
                  <emma:literal>js</emma:literal>
                </emma:interpretation>
              </emma:one-of>
            </emma:emma>
          </inkml:annotationXML>
          <inkml:trace contextRef="#ctx0" brushRef="#br0" timeOffset="3227.6966">3148 3317 95,'-9'25'86,"9"-7"-2,-2 2 0,2 3-50,8 12-1,-1-1-8,4 8-5,-2 3-5,2 2-2,-2 0-1,1 1-1,-2-3 0,-1-2-1,-3-5-1,-1-1 0,-3-10-1,0-4 0,-2-6-3,2-17 0,-7 16-3,7-16 1,-16-16-1,5-6-2,-3-13 1,-1-10-2,-7-9 2,1-11-3,-3-6 1,1-3-2,1 1 2,0 3-2,8 3 2,5 7 0,9 9-3,3 9 3,12 8-1,5 5 2,9 7-4,5 6 5,6 7-6,1 5 4,3 4 0,1 4 1,0 3 2,-3 4-1,-4 5 2,-6 2-3,-1 2 5,-8 0-5,-3 2 7,-3 0-6,-7-2 3,-4 1-3,-3-4 2,-4 1 2,1-18-2,-18 29 0,1-16-1,-3-1 1,-7-3-2,-3-3 1,-7-3-1,-4-1 0,-4-2-1,-2-2 2,1-1-5,1 1-3,7 2-10,-1-2-15,15 9-36,6-1-33,18-6-4,0 0-5,14 20-1</inkml:trace>
        </inkml:traceGroup>
      </inkml:traceGroup>
    </inkml:traceGroup>
    <inkml:traceGroup>
      <inkml:annotationXML>
        <emma:emma xmlns:emma="http://www.w3.org/2003/04/emma" version="1.0">
          <emma:interpretation id="{10F1C84E-A8C5-4753-A96F-D78AC423922B}" emma:medium="tactile" emma:mode="ink">
            <msink:context xmlns:msink="http://schemas.microsoft.com/ink/2010/main" type="paragraph" rotatedBoundingBox="3948,11981 11280,11874 11293,12775 3961,128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625BC9-6AEE-40FB-B7E1-5422A7E475D6}" emma:medium="tactile" emma:mode="ink">
              <msink:context xmlns:msink="http://schemas.microsoft.com/ink/2010/main" type="inkBullet" rotatedBoundingBox="3950,12074 4545,12065 4557,12874 3961,12882"/>
            </emma:interpretation>
            <emma:one-of disjunction-type="recognition" id="oneOf3">
              <emma:interpretation id="interp15" emma:lang="en-US" emma:confidence="0">
                <emma:literal>Find</emma:literal>
              </emma:interpretation>
              <emma:interpretation id="interp16" emma:lang="en-US" emma:confidence="0">
                <emma:literal>i,"</emma:literal>
              </emma:interpretation>
              <emma:interpretation id="interp17" emma:lang="en-US" emma:confidence="0">
                <emma:literal>i)"</emma:literal>
              </emma:interpretation>
              <emma:interpretation id="interp18" emma:lang="en-US" emma:confidence="0">
                <emma:literal>jad</emma:literal>
              </emma:interpretation>
              <emma:interpretation id="interp19" emma:lang="en-US" emma:confidence="0">
                <emma:literal>jod</emma:literal>
              </emma:interpretation>
            </emma:one-of>
          </emma:emma>
        </inkml:annotationXML>
        <inkml:trace contextRef="#ctx0" brushRef="#br1" timeOffset="494383.7077">-3256 3994 2,'0'0'58,"0"0"-16,0 0-15,0 0-1,0 0-5,0 0-4,0 0-2,0 22-2,0-22 0,0 20-2,0-20-1,3 27-1,-3-27 1,2 27 2,-2-27-1,0 29 0,0-29-1,-2 34-1,1-17-1,-1 1 0,0 0-3,2-2-1,0-16-1,-4 27 0,4-27-1,-2 19 0,2-19 0,0 0 0,0 0-1,0 0 1,0 0-1,0 0 0,0-20 0,0 20-1,-1-31-2,1 11 0,-2 0 0,0-4-2,0 5 1,-1-3-1,3 22 1,-6-31 0,6 31 2,-3-22-2,3 22 3,0 0 0,0 0 0,0 0 1,0 0 0,0 0 1,0 0-1,0 0 2,0 0-1,0 0 2,16 22-1,-5-4 2,-4-2-2,4 6 2,-4-2-3,2 4 2,-5-4-1,1-4 1,-1 0-1,-4-16 1,0 22 0,0-22-1,0 0 1,0 0-2,0 0-2,0 0-5,0 0-9,-11-29-17,11 29-48,2-25-4,-2 8-9,0 17-2</inkml:trace>
        <inkml:trace contextRef="#ctx0" brushRef="#br1" timeOffset="499575.8104">-3253 3931 16,'-20'3'26,"20"-3"2,0 0-4,0 0-2,0 0-5,0 0-3,0 0 0,0 0-1,0 0-3,0 0-2,0 0-1,0 0-2,0 0-2,0 0-4,0 0-3,24-5-1,-24 5-1,27 0 1,-27 0 0,25-2-1,-25 2 2,17-4 2,-17 4 2,0 0 2,0 0 2,-15-18 0,15 18 2,-22-7 0,22 7 0,-21-2-1,21 2-2,-20 2 0,20-2-1,0 0-1,0 0-1,-16 13 0,16-13 0,0 0 0,0 0 1,18-2 0,-18 2 0,18-13 0,-18 13 0,18-18-2,-18 18 1,0 0-7,18-14-9,-18 14-33,0 0-12,4 21-4,-4-21 49</inkml:trace>
        <inkml:trace contextRef="#ctx0" brushRef="#br1" timeOffset="496510.5844">-3048 4161 35,'0'0'60,"0"0"-27,16 7 2,-16-7-5,0 0-3,14 18-5,-14-18-1,7 22-4,-7-22-2,8 25-4,-8-25 1,11 31-3,-6-13 1,2 2-1,-1 0-2,-1 2 1,0 1-2,1-1 1,-2-2-3,-1 2 0,-1-1-1,0-3-1,-2 4-1,-2-2 0,0 2-1,-1 0 0,-3-1 0,1-1-1,-3 0-3,-1-2-3,9-18-8,-18 26-18,18-26-43,0 0-7,-16 11-1,16-11-1</inkml:trace>
        <inkml:trace contextRef="#ctx0" brushRef="#br1" timeOffset="497189.6835">-2765 4088 53,'-16'20'45,"16"-20"-5,-11 27-3,9-9-4,2-18-5,4 31-4,0-14-3,3 1-4,-2-2-6,2 2-2,-3 0-1,3-1-4,-7-17 1,9 27-3,-9-27 0,8 18 0,-8-18-1,0 0 1,0 0-2,10-27 1,-8 3-1,2-5 1,-2-7-2,1-6-1,1-5-2,-4 2 2,2 3-2,-2 2 1,-2 10-2,-2 4 3,2 10-1,2 16 3,0 0 3,-12 22-2,8 5 5,2 4 0,1 3 3,1 2-1,-2-1 3,4-1-2,-2-10-2,3 3 1,-1-11-4,-2-16-3,9 24-7,-9-24-14,0 0-36,20 20-27,-20-20-5,20-4-4</inkml:trace>
      </inkml:traceGroup>
      <inkml:traceGroup>
        <inkml:annotationXML>
          <emma:emma xmlns:emma="http://www.w3.org/2003/04/emma" version="1.0">
            <emma:interpretation id="{C4A2C77E-E7AE-4E91-8984-9FEB5BDB32F2}" emma:medium="tactile" emma:mode="ink">
              <msink:context xmlns:msink="http://schemas.microsoft.com/ink/2010/main" type="line" rotatedBoundingBox="6374,11946 11280,11874 11292,12711 6386,12783"/>
            </emma:interpretation>
          </emma:emma>
        </inkml:annotationXML>
        <inkml:traceGroup>
          <inkml:annotationXML>
            <emma:emma xmlns:emma="http://www.w3.org/2003/04/emma" version="1.0">
              <emma:interpretation id="{E619121C-6F5B-407C-B5B4-DCEB8497AA56}" emma:medium="tactile" emma:mode="ink">
                <msink:context xmlns:msink="http://schemas.microsoft.com/ink/2010/main" type="inkWord" rotatedBoundingBox="6375,11971 7430,11955 7442,12727 6386,12742"/>
              </emma:interpretation>
              <emma:one-of disjunction-type="recognition" id="oneOf4">
                <emma:interpretation id="interp20" emma:lang="en-US" emma:confidence="0">
                  <emma:literal>is</emma:literal>
                </emma:interpretation>
                <emma:interpretation id="interp21" emma:lang="en-US" emma:confidence="0">
                  <emma:literal>☹ 2</emma:literal>
                </emma:interpretation>
                <emma:interpretation id="interp22" emma:lang="en-US" emma:confidence="0">
                  <emma:literal>x 2</emma:literal>
                </emma:interpretation>
                <emma:interpretation id="interp23" emma:lang="en-US" emma:confidence="0">
                  <emma:literal>if</emma:literal>
                </emma:interpretation>
                <emma:interpretation id="interp24" emma:lang="en-US" emma:confidence="0">
                  <emma:literal>X 2</emma:literal>
                </emma:interpretation>
              </emma:one-of>
            </emma:emma>
          </inkml:annotationXML>
          <inkml:trace contextRef="#ctx0" brushRef="#br1" timeOffset="501727.4378">-341 3806 1,'0'0'15,"-9"-17"43,9 17 2,0 0-35,0 0-2,-17 6-2,17-6-3,2 16-1,-2-16-4,0 0-2,7 22-3,-7-22-1,0 0-3,0 0-1,18 2-2,-18-2-2,0 0-1,19-18-1,-19 18 0,0 0-1,16-22 1,-16 22-1,0 0 1,3-18 0,-3 18 2,0 0 1,-16-15 0,16 15 3,-18-5-1,18 5 3,-20-2-1,20 2 0,-20 2 1,20-2-1,-20 0 1,20 0-4,0 0 2,0 0-4,-16 5 2,16-5-1,0 0-3,0 0-1,0 0-8,18 22-18,-18-22-37,15 18-1,-15-18-7,0 0 41</inkml:trace>
          <inkml:trace contextRef="#ctx0" brushRef="#br1" timeOffset="501156.9794">-296 3933 7,'0'0'53,"-6"21"-27,6-21 3,0 27-4,0-27-1,-1 31-1,1-31-2,-4 29-3,2-11-5,2-18-1,-5 29 0,5-29-4,-6 29-1,6-29-1,-3 33 1,3-33 1,-2 25-1,2-25-2,-7 24 0,7-24-1,0 0-4,-8 18-9,8-18-11,0 0-20,0 0-28,0 0-5,0 0-2,0 0 41</inkml:trace>
          <inkml:trace contextRef="#ctx0" brushRef="#br1" timeOffset="503609.2891">-227 4157 32,'0'0'34,"0"0"-4,0 0 2,0 0-3,0 0-2,0 0-2,16 2-3,-16-2-6,3 16-2,-3-16-3,2 24-1,-2-24-2,0 29-1,-2-13 1,-3 2-1,0 0 1,-3 2-1,-1-2 1,0 2-4,9-20 2,-21 29-3,21-29-3,-19 22-4,19-22-5,0 0-9,0 0-16,0 0-32,0 0-10,0 0 0,0 0 12</inkml:trace>
          <inkml:trace contextRef="#ctx0" brushRef="#br1" timeOffset="498316.4388">-211 4034 29,'0'0'56,"-4"-18"-27,4 18 1,0 0-6,0 0 1,0 0-5,0 0 0,0 0-4,0 0 1,2 16-2,-2-16-1,0 0-3,0 0-3,0 0-1,0 0-2,0 0-1,-4 16-1,4-16 0,0 0-1,-5 22 1,5-22 2,0 22 1,0-22-1,-4 18 2,4-18-1,0 0 1,0 16-2,0-16-1,0 0 0,0 0-3,0 0 0,2-20-3,-2 20-2,2-16-2,-2 16-3,2-18-6,-2 18-18,0 0-43,0 0-6,0 0 0,-20-24 0</inkml:trace>
          <inkml:trace contextRef="#ctx0" brushRef="#br1" timeOffset="504398.8146">-92 3976 33,'5'-16'31,"-5"16"1,15-26-3,-15 26-1,18-16-3,-18 16 1,22-5-6,-22 5 1,21 3-8,-21-3 2,17 18-5,-17-18-1,14 31-3,-14-31-2,9 36 0,-9-14-2,-2 2 0,-1 1-3,-3-5 3,-6 3-1,1-4 1,-4 2-2,3-4 0,12-17 0,-31 21 0,31-21 0,-25 11-2,25-11 0,-18-2-3,18 2 3,0 0-1,-4-20 1,4 20-1,14-19 0,-14 19 4,31-20-1,-11 11 2,2 1-1,1 3 3,1 1-4,3 4-1,-2 2-6,4 4-14,-5 1-19,1 2-30,2 3-1,-7-6-5</inkml:trace>
          <inkml:trace contextRef="#ctx0" brushRef="#br0" timeOffset="-49931.2511">-841 4267 11,'0'0'82,"0"0"4,-13-26-14,13 26-35,28-20-3,0 15-9,3-2-6,11 3-6,5 2-5,3 2-5,3 2 0,-5 2-4,-2 1 1,-8 1-1,-2-3 1,-11 3 1,-3-3 0,-22-3 2,23 9-1,-23-9 1,2 17-2,-2-17 3,-15 34-4,5-12 1,-7 9-5,1-2-5,0 7-11,-4-9-23,6 0-47,6 2-4,-3-13 0,10 4 42</inkml:trace>
        </inkml:traceGroup>
        <inkml:traceGroup>
          <inkml:annotationXML>
            <emma:emma xmlns:emma="http://www.w3.org/2003/04/emma" version="1.0">
              <emma:interpretation id="{531F4866-7CE0-429C-B5D9-8F935B311111}" emma:medium="tactile" emma:mode="ink">
                <msink:context xmlns:msink="http://schemas.microsoft.com/ink/2010/main" type="inkWord" rotatedBoundingBox="9931,11894 11280,11874 11292,12711 9944,12731"/>
              </emma:interpretation>
              <emma:one-of disjunction-type="recognition" id="oneOf5">
                <emma:interpretation id="interp25" emma:lang="en-US" emma:confidence="0">
                  <emma:literal>pink</emma:literal>
                </emma:interpretation>
                <emma:interpretation id="interp26" emma:lang="en-US" emma:confidence="0">
                  <emma:literal>pick</emma:literal>
                </emma:interpretation>
                <emma:interpretation id="interp27" emma:lang="en-US" emma:confidence="0">
                  <emma:literal>rink</emma:literal>
                </emma:interpretation>
                <emma:interpretation id="interp28" emma:lang="en-US" emma:confidence="0">
                  <emma:literal>fink</emma:literal>
                </emma:interpretation>
                <emma:interpretation id="interp29" emma:lang="en-US" emma:confidence="0">
                  <emma:literal>Fink</emma:literal>
                </emma:interpretation>
              </emma:one-of>
            </emma:emma>
          </inkml:annotationXML>
          <inkml:trace contextRef="#ctx0" brushRef="#br1" timeOffset="505994.1095">3448 3985 33,'0'0'58,"-21"20"-21,21-20 5,-6 18-11,6-18-3,0 0-3,0 0-2,13 20-3,-13-20-4,0 0 0,11 16-4,-11-16 0,3 18-3,-3-18 2,0 24-3,0-24 0,-2 27-2,2-27-1,-1 25-1,1-25-2,0 19 0,0-19-3,0 0 0,0 0-5,0 0-3,0 0-7,0 0-16,0 0-20,0 0-30,0 0 2,16-15-4</inkml:trace>
          <inkml:trace contextRef="#ctx0" brushRef="#br1" timeOffset="506739.762">3414 3833 1,'0'0'35,"-18"-22"28,18 22 1,0 0-28,0 0 0,0 0-7,0 0-7,5-16-4,-5 16-6,0 0 0,24-16-6,-24 16 1,23-22-6,-23 22 1,26-26-1,-26 26-1,19-27 0,-19 27-1,10-21 2,-10 21-3,0 0 3,0 0-2,-24-9 1,24 9-1,-25 16 1,25-16-3,-22 27-9,11-9-12,11-18-39,0 36-9,0-36-1,15 29-7</inkml:trace>
          <inkml:trace contextRef="#ctx0" brushRef="#br1" timeOffset="507219.9052">3582 4192 25,'0'0'68,"-5"-17"-3,5 17-27,0 0 0,0 0-10,0 0-5,0 0-4,9 18-6,-9-18-3,10 31-2,-4-13-3,-1 0-2,-3 2-2,-2 0 0,-2 0-1,-1-2-1,-5 2-7,-2-2-7,1-1-19,-2 1-31,11-18-9,-15 20-1,15-20 3</inkml:trace>
          <inkml:trace contextRef="#ctx0" brushRef="#br1" timeOffset="507671.4675">3857 3907 28,'-4'22'68,"-7"-6"4,8 8-4,-3 1-42,-1 0 4,3 4-4,-3-5-7,4 1 0,-3-8-4,4 3 1,2-20-3,-5 23-2,5-23 0,0 0-2,-4 16-1,4-16-3,0 0 0,0 0-3,0 0 1,20-21-2,-20 21 0,20-29-3,-9 12 2,5-4-3,2-1 3,2-2 1,2 3-2,-2-3 0,1 6-7,-1 2-7,2 5-16,-22 11-28,27-15-24,-27 15-4,16-1 2</inkml:trace>
          <inkml:trace contextRef="#ctx0" brushRef="#br1" timeOffset="508009.8231">3848 4099 1,'-4'18'70,"4"-18"7,0 0 0,0 0-32,25 20 1,-25-20-11,33 6-7,-17-6-10,6 1-4,-4 1-5,0 0-1,-2 2-4,-16-4-3,27 11-2,-27-11-4,18 12-6,-18-12-9,11 17-12,-11-17-26,0 0-24,4 18-1,-4-18-3</inkml:trace>
          <inkml:trace contextRef="#ctx0" brushRef="#br0" timeOffset="-47972.2111">2704 3990 3,'0'0'81,"-4"-22"6,4 22-1,0 0-44,22-15-1,1 15-7,3 0-10,12 6-5,0 1-8,7 2-3,-2 2-4,2 2-2,-9-1-2,-3 1 0,-8 1-1,-7 1-2,-5 3 1,-6 6-1,-5 5 0,-4 5-2,-1 8-4,-5 7-5,6 5-20,-5 7-48,2-8-11,5 5-1,-9-15-4</inkml:trace>
          <inkml:trace contextRef="#ctx0" brushRef="#br1" timeOffset="508839.0192">3719 3988 1,'0'0'0,"0"0"37,-3 29 14,3-29-25,0 23 0,1-5 4,7-1-10,-1 3-1,0-4-8,2 2 0,2-2-3,-2 3-9,4-3-12,-13-16-23,16 27-25,-5-9-1,-11-18-3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7:48:35.012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1755F9F-999D-4D80-A55C-1224E4AB827D}" emma:medium="tactile" emma:mode="ink">
          <msink:context xmlns:msink="http://schemas.microsoft.com/ink/2010/main" type="inkDrawing" rotatedBoundingBox="12522,8056 13194,13843 12535,13919 11863,8132" semanticType="verticalRange" shapeName="Other">
            <msink:sourceLink direction="with" ref="{B86B6AF0-D0DA-46EA-88BA-09E60A842C25}"/>
            <msink:sourceLink direction="with" ref="{0C1F5EC3-0E51-4A17-BD22-B17A1212FB2B}"/>
          </msink:context>
        </emma:interpretation>
      </emma:emma>
    </inkml:annotationXML>
    <inkml:trace contextRef="#ctx0" brushRef="#br0">52 166 1,'1'-31'39,"-2"-7"21,-1 9 0,-2 1-26,-1 4 0,3 6-2,2 18-7,0 0 0,0 0-3,0 0 0,-11 24-4,9 8 1,-1-1-3,1 12 0,-3-1-3,3 6 1,-2 1-4,2 4 0,-1-5 4,3 3-4,0 0 1,3 1-2,-1 0 1,2 4-3,-1-3 1,1 5 0,1-1-5,1 1 2,-1 2-3,1-2 4,1-4-4,0-2 2,2-3-3,4-6 2,1-3-2,2-4 0,1-3 0,3-3 0,-2-1 6,2-1-5,-1 6 4,-2-3-4,-1 1 4,-2 1-4,-1-3 5,0 1-5,-2-4-2,-1 2 2,-1-9-2,4 0 2,0-2-2,-13-18 1,27 31-1,-27-31 0,31 28-1,-31-28 1,30 29 0,-30-29-1,27 29 2,-27-29-1,26 24-1,-26-24 1,19 18 0,-19-18 0,0 0 0,20 16 1,-20-16-3,0 0 3,0 0 0,17 16 0,-17-16-1,0 0 0,0 0 0,-9 20 1,9-20 0,-20 11-1,20-11 1,-31 9-2,15-3 2,-1-3-1,17-3 0,-28 13-1,28-13 1,-24 21-1,15-4 0,2 3 1,-2-1-2,3 7 3,-1-3-3,2 1 2,-1-6-1,3 0 1,3-18 0,-4 23 0,4-23 0,0 0 0,0 0 0,0 0 0,0 0 1,0 0-1,0 0 0,0 0-1,16 13 1,-16-13 0,0 0-1,24 7 1,-24-7-1,23 7 1,-23-7-2,31 9 2,-9-3 0,1 1 0,2 2-1,3 2 0,-1 2 2,0 1-1,0 6 1,0 0 0,-2 3-1,1 3 1,-3 1 0,-1 2 0,-4 1 1,0 6 0,-4 1 0,-1 4 0,-4 4 0,-4 2 1,1 6-1,-3 5-1,1 3-2,-2 2 1,2 8 0,-1 1 0,3 4 0,-3 3 1,3 6 3,-1 2-1,-1 0 1,-3-1-1,1 1 0,0-2-1,0-2 2,-2 2-2,0-7-4,0-2 4,0-4-3,0-3 2,0-4-2,-2-2 2,-3 2-1,-1-2 1,-3-1 0,-3 3-1,-3-2 1,-3 0 0,0-2 0,-4 1 0,6-13-1,0-4 0,3-7 0,4-6 1,2-5-2,5-7 2,0-2-3,4-1 3,-2 2-2,-2 1 1,-1 4 0,-3-1-1,-1 4 1,-2 4-2,-4 0 3,1 0-1,1-3 1,-2 0-2,2-3 1,2-2 0,-2 1-1,2 1 2,0 0-3,-2 3 0,-3 4-1,5 1 2,-4-1-2,4-1 0,-2-2 0,6-4-2,3-3 0,2-4-4,0-18-1,17 21-5,1-10-4,-18-11-5,39 20 0,-19-14-4,9 8-3,-5-7-4,6 9-12,-4-8-19,3 3-22,-1-1 2,-6-2-7,-2-1 40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7:43:53.428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2DD62C8-FC81-4C4A-A36F-C4E63D3A4001}" emma:medium="tactile" emma:mode="ink">
          <msink:context xmlns:msink="http://schemas.microsoft.com/ink/2010/main" type="writingRegion" rotatedBoundingBox="13897,10092 17168,9995 17221,11794 13950,11892"/>
        </emma:interpretation>
      </emma:emma>
    </inkml:annotationXML>
    <inkml:traceGroup>
      <inkml:annotationXML>
        <emma:emma xmlns:emma="http://www.w3.org/2003/04/emma" version="1.0">
          <emma:interpretation id="{C53FE2BD-1916-4BC2-8BD6-16E25CC81272}" emma:medium="tactile" emma:mode="ink">
            <msink:context xmlns:msink="http://schemas.microsoft.com/ink/2010/main" type="paragraph" rotatedBoundingBox="13897,10092 17168,9995 17221,11794 13950,118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129059-5866-41C3-82A0-1E02D58A5DFE}" emma:medium="tactile" emma:mode="ink">
              <msink:context xmlns:msink="http://schemas.microsoft.com/ink/2010/main" type="line" rotatedBoundingBox="13897,10092 17168,9995 17221,11794 13950,11892"/>
            </emma:interpretation>
          </emma:emma>
        </inkml:annotationXML>
        <inkml:traceGroup>
          <inkml:annotationXML>
            <emma:emma xmlns:emma="http://www.w3.org/2003/04/emma" version="1.0">
              <emma:interpretation id="{31DE3E02-4C9A-4912-92BA-13C87F1E09CC}" emma:medium="tactile" emma:mode="ink">
                <msink:context xmlns:msink="http://schemas.microsoft.com/ink/2010/main" type="inkWord" rotatedBoundingBox="13897,10092 16286,10021 16339,11821 13950,11892"/>
              </emma:interpretation>
              <emma:one-of disjunction-type="recognition" id="oneOf0">
                <emma:interpretation id="interp0" emma:lang="en-US" emma:confidence="1">
                  <emma:literal>depth</emma:literal>
                </emma:interpretation>
                <emma:interpretation id="interp1" emma:lang="en-US" emma:confidence="0">
                  <emma:literal>depths</emma:literal>
                </emma:interpretation>
                <emma:interpretation id="interp2" emma:lang="en-US" emma:confidence="0">
                  <emma:literal>Depth</emma:literal>
                </emma:interpretation>
                <emma:interpretation id="interp3" emma:lang="en-US" emma:confidence="0">
                  <emma:literal>dept'h</emma:literal>
                </emma:interpretation>
                <emma:interpretation id="interp4" emma:lang="en-US" emma:confidence="0">
                  <emma:literal>dept~h</emma:literal>
                </emma:interpretation>
              </emma:one-of>
            </emma:emma>
          </inkml:annotationXML>
          <inkml:trace contextRef="#ctx0" brushRef="#br0">7461 2471 1,'0'0'41,"-2"-17"19,2 17-1,0 0-29,-16-9-2,16 9-5,0 0-7,-24-18-1,24 18-4,-23-16 0,7 5-1,-3 4-2,0-2 0,-3 3-2,-5 1 0,2 7-2,-3 0 0,3 7-3,2 2 1,1 3 0,2 4 0,4 4-1,3 3-1,2 2 1,4 2-1,2 2 3,1-1-1,2 3 3,2 1 0,2-1 4,2-1-2,1 3 2,2-3 0,4 3-1,2-5-1,3 3-1,0-4 0,6-6-3,2-5 1,3-5-1,-2-8-1,2-5 1,0-9-2,0-9 1,0-11-1,-1-9 0,-5-12 0,-3-8-1,0-11 1,-3-5-2,-4-5 3,-4-4-4,-3 0 2,-4 3-3,-4 6 0,-3 7-1,-2 11 2,-2 9 0,0 11-1,0 9 2,11 27-3,-16-13 5,16 13 2,-9 35-1,5-7 0,2 12-1,2 4 2,-1 6 0,1 6 1,1 2-3,1 3-1,2 1 1,0 1-1,-1 0 0,1 1 0,-1-3-1,3-1 0,-3-6-1,1-7-3,0-6-4,3-5-7,0-14-12,-7-22-25,29 13-29,-7-29 0,1-6-3,2-16 4</inkml:trace>
          <inkml:trace contextRef="#ctx0" brushRef="#br0" timeOffset="569.0566">7710 2666 13,'0'0'68,"0"0"0,0 0 0,20 16-32,-4-14-7,8-2-12,1 0-3,2-6-7,2-4-4,0-3-2,-2-3 0,-5-4-2,-4-4 1,-7-3 0,-4 2-1,-5-4 0,-8 0 0,-3 2 0,-7 3 0,-4 8 1,-7 5-1,-2 10 1,-3 10 0,-5 9 1,5 7 0,1 11 0,6 4 1,1 3 0,10 1 2,1 1 0,10-7 3,3-2-1,7-5 3,2-6-1,7-3 1,6-10-1,9-5 0,1-7-1,10-3-3,5-10-2,2-3-4,5-8-4,0-6-9,2 1-14,-7-7-34,-6 3-17,-7 2-3,-14 1-1</inkml:trace>
          <inkml:trace contextRef="#ctx0" brushRef="#br0" timeOffset="1292.8028">8256 2415 1,'-16'23'29,"10"1"35,-1-6-2,7 11-29,4 9 0,3 3-4,2 8-8,2 7-4,-1 3-3,1 3-1,-2 7 0,-5-4-3,-4 3 0,-5-1-1,-3 0 1,-4 0-1,-1-6 0,-5-8-2,5-10 0,-1-12-2,3-15 0,11-16 0,-14-24-2,10-15 1,4-17-4,4-15-1,1-8 0,2-12-1,0-1 0,8 0 1,-1 0-1,3 3-1,2 10 4,0 7 0,0 12-1,1 11 1,2 15-1,-4 14 1,2 18 1,-2 15-1,0 12 2,-2 11 1,2 11 2,-1 2 1,-1 4 1,-3-3 0,-3-1 3,-2-8-3,-3 1 2,-5-11-2,-4-1 0,-5-6-3,-5 1 2,-6-7-3,-3-1 0,-5-5-1,-2-3-1,-5-3-1,3-6-1,-1-2-1,3-5-4,4-1-6,3-10-10,12 2-12,2-15-28,14 2-31,6-5-5,6-4 1,4-2 0</inkml:trace>
          <inkml:trace contextRef="#ctx0" brushRef="#br0" timeOffset="1677.3435">8747 1851 1,'0'0'44,"0"0"27,0 0-1,13 20-38,-19 3 6,5 8-4,1 5-3,1 13-7,-1 0 0,4 10-7,0 5 1,-1 6-4,-1 6-4,4 5 0,-8 2-4,4 0 3,-4 1-4,0-7 1,0-6-4,-1-6 3,3-13-1,-2-10-1,7-13-5,-5-29-5,16 16-10,-5-34-19,5-11-38,1-11-20,-6-12-1,-2-12-2</inkml:trace>
          <inkml:trace contextRef="#ctx0" brushRef="#br0" timeOffset="1987.3109">8386 2324 89,'-16'0'91,"16"0"6,0 0-4,9-27-52,12 22-2,10-13-11,14 5-9,8-3-7,12 1-4,7 1-4,4 3-2,2 2-3,-4 2-1,-4 0-4,-9-1-4,-5 3-9,-16-8-13,-2 6-26,-18-6-38,-6-3-3,-10-6 0,-9-5 2</inkml:trace>
          <inkml:trace contextRef="#ctx0" brushRef="#br0" timeOffset="2604.2993">9004 1596 98,'0'0'97,"-20"25"0,7 1-2,-1 17-55,1 0-6,11 19-5,-1 1-4,8 9-5,-3-5-3,7 7-3,-2-3-1,4 3-2,-2-4 0,2 4-4,-6-3-2,4-2 0,-3-1-3,-1-6 1,-3-6-3,2-9 2,-3-8-2,1-12 0,-2-27 0,0 0-1,0 0 2,17-52-2,-8 7 1,0-8-1,5-4 0,1-3 0,3 6 0,0 7-2,3 11 0,-1 10 0,4 8 2,-3 9-3,3 9 3,-1 9 0,-1 11 0,0 6 1,-4 8 2,0 7 0,-4 6-3,3 2 4,-5 2-3,-1-2 3,0-4-3,0-2 2,-4-7-2,0-3 3,0-4-3,-1-8 0,-3-1-2,-3-20-3,6 22-8,-6-22-12,0 0-16,3-25-37,3-1-29,-1-8-3,4-8 1,2-3-1</inkml:trace>
        </inkml:traceGroup>
        <inkml:traceGroup>
          <inkml:annotationXML>
            <emma:emma xmlns:emma="http://www.w3.org/2003/04/emma" version="1.0">
              <emma:interpretation id="{7809C5E5-CF58-4DC5-BBC2-FB28515F1495}" emma:medium="tactile" emma:mode="ink">
                <msink:context xmlns:msink="http://schemas.microsoft.com/ink/2010/main" type="inkWord" rotatedBoundingBox="16826,10812 17192,10802 17207,11317 16841,11328"/>
              </emma:interpretation>
              <emma:one-of disjunction-type="recognition" id="oneOf1">
                <emma:interpretation id="interp5" emma:lang="en-US" emma:confidence="1">
                  <emma:literal>n</emma:literal>
                </emma:interpretation>
                <emma:interpretation id="interp6" emma:lang="en-US" emma:confidence="0">
                  <emma:literal>N</emma:literal>
                </emma:interpretation>
                <emma:interpretation id="interp7" emma:lang="en-US" emma:confidence="0">
                  <emma:literal>h</emma:literal>
                </emma:interpretation>
                <emma:interpretation id="interp8" emma:lang="en-US" emma:confidence="0">
                  <emma:literal>^</emma:literal>
                </emma:interpretation>
                <emma:interpretation id="interp9" emma:lang="en-US" emma:confidence="0">
                  <emma:literal>or</emma:literal>
                </emma:interpretation>
              </emma:one-of>
            </emma:emma>
          </inkml:annotationXML>
          <inkml:trace contextRef="#ctx0" brushRef="#br0" timeOffset="3395.2617">10025 2395 65,'0'0'85,"-2"-22"1,2 22-29,0 0-11,0 0-12,0 0-11,0 0-4,-11 16-6,13 8-1,-2 3-2,2 7-1,-2 4 0,0 6-1,0-1-1,0 0 1,-2 1-1,0-5 0,-2-6-3,3-2 2,-1-12-3,2-2 1,0-17-2,0 0 0,0 0-1,11-31 0,-4 0 0,4-7-2,-1-7 2,5-2-2,-1-2 1,1 2-2,-1 6 2,1 7-2,-1 5 3,-1 5-2,-13 24 0,25-25 0,-9 21 3,-16 4-3,31 4 4,-15 5 1,2 4-2,-1 3 2,-1 2-1,2 4 3,-5 3-4,1 4 5,-3 2-4,-2 3 0,-2 0 0,0 2 1,-3 2 0,-2-2-1,-2-3-1,0-2-1,0-4 0,-2-6 0,0-3-2,2-18-2,-5 24-5,5-24-8,0 0-16,0 0-34,0 0-38,-11-18-5,11 18 2,-2-25-5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7:42:06.498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7AB31C3-654E-4D95-895C-950235582E41}" emma:medium="tactile" emma:mode="ink">
          <msink:context xmlns:msink="http://schemas.microsoft.com/ink/2010/main" type="inkDrawing" rotatedBoundingBox="7343,9718 10913,10928 10874,11044 7303,9834" semanticType="callout" shapeName="Other">
            <msink:sourceLink direction="with" ref="{A4C5D751-C52F-40B6-8208-5DC6254DE585}"/>
            <msink:sourceLink direction="with" ref="{4C5A575C-9152-42CC-8ED7-45BA5B1E321A}"/>
          </msink:context>
        </emma:interpretation>
      </emma:emma>
    </inkml:annotationXML>
    <inkml:trace contextRef="#ctx0" brushRef="#br0">104 1618 9,'0'0'76,"-16"-15"1,16 15 1,-8-16-33,8 16-2,19-7-5,2 7-10,15 11-2,6-4-5,12 11 1,4-2-2,9 11 1,3-1-4,8 4 0,-6-1-3,6 7-1,-4-3 0,2 3-1,0-3 0,7 1-1,4-2 0,8 1 1,6 0 2,13-1-6,7-3 4,6 2-6,-1-6 3,1 4-5,-4-4 3,-2 4-5,-6-2 0,-3 4 2,-3 1-1,-1 6-1,-1 0-1,-4 4 2,0 1-1,-4 2 0,-5-1 1,-5-5-1,-12-2 0,-5-3 0,-6-5 0,-9-4-1,-8-3 0,-6-4 0,-8-4-1,-6-1 1,-8-6-2,-4 0 2,-17-7-2,16 8-2,-16-8-3,0 0-5,0 0-11,-33-11-15,17 14-28,-15-8-53,-5 3 0,-12-10-8,-12-12 1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7:42:05.648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B27335F-F742-4F16-A139-DD5B472399CB}" emma:medium="tactile" emma:mode="ink">
          <msink:context xmlns:msink="http://schemas.microsoft.com/ink/2010/main" type="inkDrawing" rotatedBoundingBox="6721,9644 7336,11161 7247,11197 6633,9680" semanticType="callout" shapeName="Other">
            <msink:sourceLink direction="with" ref="{21AE4881-794F-442B-BC07-D054C6B2A864}"/>
            <msink:sourceLink direction="with" ref="{4C5A575C-9152-42CC-8ED7-45BA5B1E321A}"/>
          </msink:context>
        </emma:interpretation>
      </emma:emma>
    </inkml:annotationXML>
    <inkml:trace contextRef="#ctx0" brushRef="#br0">-539 1455 21,'0'0'72,"0"0"0,-18-5 0,18 5-44,0 0 5,5 22-6,1-1-3,4 8-1,-1 7-3,4 11 0,0 2-3,5 7 2,-2 2-4,4 7 2,2-4 1,1 8-5,2-6 3,4 4-6,-3-2 4,2 4-6,0-4 3,-1 2-7,0-4 0,2 0 1,-4-3-1,0-1 2,1-4-2,-3-3 0,-1-7 1,-2-2 0,-4-8-2,0-5 1,-5-4-2,-2-8 2,-9-18-4,13 25 3,-13-25-2,0 0 0,0 0 0,5 16 0,-5-16 0,0 0-3,0 0-3,0 0-8,0 0-12,16 8-23,-16-8-53,26 5-9,-26-5 1,27-20-6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7:41:58.427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C1F5EC3-0E51-4A17-BD22-B17A1212FB2B}" emma:medium="tactile" emma:mode="ink">
          <msink:context xmlns:msink="http://schemas.microsoft.com/ink/2010/main" type="writingRegion" rotatedBoundingBox="7223,9423 6131,8724 6687,7857 7778,8556">
            <msink:destinationLink direction="with" ref="{81755F9F-999D-4D80-A55C-1224E4AB827D}"/>
          </msink:context>
        </emma:interpretation>
      </emma:emma>
    </inkml:annotationXML>
    <inkml:traceGroup>
      <inkml:annotationXML>
        <emma:emma xmlns:emma="http://www.w3.org/2003/04/emma" version="1.0">
          <emma:interpretation id="{477A7C26-4DB3-4287-B14C-D4066A2CC95B}" emma:medium="tactile" emma:mode="ink">
            <msink:context xmlns:msink="http://schemas.microsoft.com/ink/2010/main" type="paragraph" rotatedBoundingBox="7223,9423 6131,8724 6687,7857 7778,85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A8B7DC-FAE8-444E-848E-BF5CCFA0B1EA}" emma:medium="tactile" emma:mode="ink">
              <msink:context xmlns:msink="http://schemas.microsoft.com/ink/2010/main" type="line" rotatedBoundingBox="7223,9423 6131,8724 6687,7857 7778,8556"/>
            </emma:interpretation>
          </emma:emma>
        </inkml:annotationXML>
        <inkml:traceGroup>
          <inkml:annotationXML>
            <emma:emma xmlns:emma="http://www.w3.org/2003/04/emma" version="1.0">
              <emma:interpretation id="{4C5A575C-9152-42CC-8ED7-45BA5B1E321A}" emma:medium="tactile" emma:mode="ink">
                <msink:context xmlns:msink="http://schemas.microsoft.com/ink/2010/main" type="inkWord" rotatedBoundingBox="7223,9423 6131,8724 6687,7857 7778,8556">
                  <msink:destinationLink direction="with" ref="{57AB31C3-654E-4D95-895C-950235582E41}"/>
                  <msink:destinationLink direction="with" ref="{3B27335F-F742-4F16-A139-DD5B472399CB}"/>
                  <msink:destinationLink direction="with" ref="{FBE04147-69EE-4F07-8CA8-8EEDBBC62D8D}"/>
                </msink:context>
              </emma:interpretation>
              <emma:one-of disjunction-type="recognition" id="oneOf0">
                <emma:interpretation id="interp0" emma:lang="en-US" emma:confidence="0">
                  <emma:literal>s;</emma:literal>
                </emma:interpretation>
                <emma:interpretation id="interp1" emma:lang="en-US" emma:confidence="0">
                  <emma:literal>s:</emma:literal>
                </emma:interpretation>
                <emma:interpretation id="interp2" emma:lang="en-US" emma:confidence="0">
                  <emma:literal>S;</emma:literal>
                </emma:interpretation>
                <emma:interpretation id="interp3" emma:lang="en-US" emma:confidence="0">
                  <emma:literal>is,</emma:literal>
                </emma:interpretation>
                <emma:interpretation id="interp4" emma:lang="en-US" emma:confidence="0">
                  <emma:literal>"s,</emma:literal>
                </emma:interpretation>
              </emma:one-of>
            </emma:emma>
          </inkml:annotationXML>
          <inkml:trace contextRef="#ctx0" brushRef="#br0">19 189 78,'-4'-27'92,"-1"0"0,0-4 2,1-2-60,2 10 3,0 1-13,2 22-5,6-27-11,-6 27-1,0 0-1,0 0-4,0 0 2,12 20-7,-8-4-6,-4-16-17,5 31-35,1-13-30,-6-18-6,11 20-5</inkml:trace>
          <inkml:trace contextRef="#ctx0" brushRef="#br0" timeOffset="2455.9839">140 292 48,'-5'-24'85,"5"24"3,-15-20-6,15 20-46,0 0-6,-20-12-7,20 12-9,0 0-7,-1 23-3,1-23-4,5 26 1,-5-26 0,5 27-1,-5-27-1,8 18 0,-8-18-1,0 0 0,0 0 0,18 14 0,-18-14 0,0 0 0,25 0-1,-25 0 1,25-5-1,-25 5 1,22-8 0,-22 8 0,0 0 1,18-21 1,-18 21 0,-5-16 0,5 16 2,-24-11-1,6 9 0,2 2 1,-2 5-2,1 1 1,1 3 0,16-9-1,-20 21 0,20-21 1,0 0 0,2 20-2,-2-20-6,18 0-20,-2-3-51,3 1-4,-19 2-7,21-15-4</inkml:trace>
          <inkml:trace contextRef="#ctx0" brushRef="#br0" timeOffset="1364.1442">-109 133 54,'5'-22'60,"-5"22"-21,6-18-2,-6 18-5,0 0-5,0 0-5,0 0-3,-6-16-2,6 16-2,0 0 0,0 0-1,-16-7-2,16 7-2,0 0 0,-18-13-2,18 13 1,-16-15-5,16 15-2,-18-18 1,18 18-3,-22-21 2,22 21-3,-27-24 3,11 13-5,-4 1 5,-2 0-1,0 0 1,-3 1 0,0 0 1,-2 1 0,-1 3 0,1-1 0,2 5-1,-2-1 2,2 2-3,-4 2 1,3 3-1,-2 1 1,0 1 0,0 2-1,0 2 1,5-1-2,-1 1 3,6 0-2,2 0 1,16-11 2,-23 27-3,14-11 4,1 1-4,-1-1 5,4 2-7,0 0 8,1 4-6,4-22 2,4 34-1,1-18-1,8 1 1,3-5-1,2 3 1,4-1-2,3-1 1,-2-1-1,6-1 1,2 2 0,3 0-1,4-1 1,2-1-1,9 2 0,0-3 0,3 3 0,-1-2-2,-3 0 3,-2 1-2,-7 1 2,-4 0 0,-10 1-1,-7 2 0,-5 3-1,-8-1 3,-5 3-3,-4 1 2,-5 1-2,-3-1 2,-5 0 0,1-1 1,-4-2-1,-1 0 1,-5-6 0,1 0 1,-4-6 1,0 0-1,-1-5 2,-3 0-1,-3-6 0,0-1-1,-4-2 0,4-2 0,-4 3-2,2-1-1,-2 5-1,3-2 0,4 6-3,0 0-1,8 3-4,2 1-5,6 1-8,-2-3-11,19-4-17,0 0-33,-20 18-9,20-18-1,0 0 0</inkml:trace>
          <inkml:trace contextRef="#ctx0" brushRef="#br0" timeOffset="1916.5012">75 602 32,'0'0'64,"0"0"2,0 0-23,0 0-4,0 0-7,2 22-6,-2-6-5,2 6-3,-2 2-3,1 5-2,-1-2-3,2 5 1,-2 1-2,2 3 0,-2-4-1,2 3 1,-2-3 0,4-3-2,-3-2 1,3-5-3,1-6-4,-5-16-11,0 0-16,0 0-33,0 0-27,0 0-3,6-40-3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7:42:04.509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BE04147-69EE-4F07-8CA8-8EEDBBC62D8D}" emma:medium="tactile" emma:mode="ink">
          <msink:context xmlns:msink="http://schemas.microsoft.com/ink/2010/main" type="inkDrawing" rotatedBoundingBox="4496,11128 6312,9542 6407,9652 4592,11237" semanticType="callout" shapeName="Other">
            <msink:sourceLink direction="with" ref="{4C5A575C-9152-42CC-8ED7-45BA5B1E321A}"/>
          </msink:context>
        </emma:interpretation>
      </emma:emma>
    </inkml:annotationXML>
    <inkml:trace contextRef="#ctx0" brushRef="#br0">-939 1356 22,'0'0'55,"15"-25"-20,-15 25-5,0 0 1,0 0-4,0 0-2,0 0-1,2 16-2,-2-16-2,-18 34 0,3-14-1,3 5-3,-6 1-2,-2 3-3,-6 1-2,-3 6-1,-5 2-3,-9 8 2,-8 0-1,-5 7 2,-7-1-2,-6 8 3,-5 1 0,-2 4-2,-3-5 4,5 1-4,1-5 2,5-1-3,3-7 3,7-1-4,4-9 1,9-3 0,5-5-2,4-1 0,3 0-2,2 2 2,1 1-3,-1 5 1,-3 0-1,-2 7 1,-8 3-2,1-2 5,-4-2-4,2-1 2,0-8-1,7-3 3,0-6-2,9-7-1,3-7 1,10-2-1,16-9 0,-23 11 0,23-11-2,0 0-1,0 0 0,0 0 0,0 0-1,0 0 1,3-18-2,-3 18 0,26-34 2,-6 8-1,5-3 1,7-3-1,8-2 2,5-3-1,9 3 1,2-2-1,6 7 0,-1-3-6,3 4-5,-3-4-12,2 1-11,-9-7-25,6-1-34,-6-5-3,-3-8-4,-2-6 2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7:42:21.509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452316F-C29F-48E4-834F-71A4888D162D}" emma:medium="tactile" emma:mode="ink">
          <msink:context xmlns:msink="http://schemas.microsoft.com/ink/2010/main" type="inkDrawing" rotatedBoundingBox="3860,12317 4974,14100 3756,14862 2642,13079" hotPoints="4809,14316 3501,13814 2946,12527 4254,13029" semanticType="enclosure" shapeName="Ellipse"/>
        </emma:interpretation>
      </emma:emma>
    </inkml:annotationXML>
    <inkml:trace contextRef="#ctx0" brushRef="#br0">-3154 4489 1,'-7'-26'58,"-4"-1"12,1 7-2,-3 2-32,13 18-2,-16-21-9,16 21-2,0 0-2,-22 12 0,17 12 0,-8 3 2,4 13 0,-7 5 0,1 11 1,-5 0-5,2 3-1,-5 1-5,3 2-1,-2-5-2,1 1 0,-3 0-2,2 5-4,1-3 3,-3 7-4,1 0 2,-1 7-5,-3 3 2,-2 6-2,-2-1 3,1-1 1,-3-7 0,3-3 1,1-10-2,2-7 2,3-12-3,6-10 2,4-10-3,3-6 1,11-16-1,-8 18 1,8-18-1,0 0 0,0 0 1,22-25-1,-9 3 1,3-3-1,2-11 0,2-9-3,3-10 3,3-10-2,4-5 1,3-8-1,3-3 1,4-8-2,1 1-1,1-1 3,0 3-3,-3 3 3,-3 1-4,-5 3 5,-4 7-6,-9 5 5,-1 7-1,-7 8 0,-2 8 0,-3 6 0,-1 8 1,-1 4-2,1 6 2,-4 20 0,11-25 0,-11 25-1,0 0 0,20-12 0,-20 12 1,19 18 0,-8 5-1,2 4 2,1 8 0,6 6 1,0 2 0,5 4 2,1 4-2,3 1 2,1-3 1,1 2 1,0-1 2,1 3-1,-1-3 2,2 3-6,-5-1 4,5 2-4,-2-1 3,3 5-5,0-4 1,2-2-2,-1-1 1,3-4 4,-2-4-3,-2-3 2,-1-6-2,-3-5 1,-1-4-2,-3-3 2,-5-4-2,-3 0-1,-1-2 0,-17-16 0,27 29 1,-27-29-1,14 26 1,-14-26-1,4 27 0,-4-27 0,-13 29 1,13-29 1,-29 28-2,11-13 1,-5-1-1,-3 1 1,-2-1-2,-3-1 2,-4-2-2,1 0 1,-7-2 0,-5 0 0,-4-2 1,-6 0-2,-4-3 3,-1-1-3,-6 1 2,2-4-1,-4-2 1,2 0-2,4 1 1,2-3 0,7 2 0,3 0 0,4 2 0,5 4 0,4 0-1,6 3 1,3 0 0,4 4 2,-2 2-2,5-3-2,0 3 3,2-4-3,4 0 3,16-9-4,-25 15 3,25-15-7,-16 3 1,16-3-5,0 0-9,0 0-16,0 0-28,0 0-48,0 0-1,34-41-6,4 8-3</inkml:trace>
    <inkml:trace contextRef="#ctx0" brushRef="#br1" timeOffset="302623.0423">-3293 5627 7,'0'0'24,"0"0"1,0 0-2,0 0-3,17-15 1,-17 15 0,0 0-1,0 0-3,0 0-3,0 0-1,0 0-4,0 0-2,0 0-3,0 0 0,0 0-1,-17 13 1,17-13 1,0 0 2,-16 11 1,16-11 1,0 0 0,-20 7-1,20-7-1,-16 0-1,16 0-2,-16 0-1,16 0-2,-24 2-1,24-2 1,-29 2 0,11-2 0,0 1 2,-3-2 1,-3 2 0,-1-2 2,1 2 1,-3-4 0,2 5 2,-4-6-1,5 4 0,-3-4 0,6-1-1,-5 0 1,6-3-1,-3 3 1,3-6-1,-2 0 1,3-3-1,-1 1 0,0-1 0,-2-3 0,4 1-2,-2-2 1,2 2 0,0-2-1,18 18-1,-32-31 1,17 15-2,1-2-1,3 1-1,-2-2 0,2-1-2,2 0 1,0 0 0,0 0 0,2-3-1,0 3 3,0-2-3,1 0 2,3 1 1,1-1-1,0 0 2,4-1-4,0 3 4,3-2-3,0 1 3,1 3-3,1-2 0,-2 0 0,3 0-1,-3 2 2,0-2-2,1 0 2,-1 2-2,1-2 1,-1 0 0,1 0 1,1 1-1,-2-3 0,2-2-1,1 3 1,-1-3-1,0 2 1,0-1 0,1 1-1,1 1 2,0-1-1,0 0 0,3 2 1,-1-1-2,4 3 2,-5-2-1,3 2 0,-13 18-1,20-29 1,-20 29 1,18-24 0,-18 24 0,15-20-1,-15 20 1,18-19-1,-18 19 0,19-20-1,-19 20 0,22-18-2,-22 18-1,18-15-2,-18 15-3,18-7-8,-18 7-9,18-2-17,-18 2-27,18-7-31,-1 5-1,-17 2 1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7:47:24.73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66D8906-8A5C-426D-8959-269B06C3A6A4}" emma:medium="tactile" emma:mode="ink">
          <msink:context xmlns:msink="http://schemas.microsoft.com/ink/2010/main" type="inkDrawing" rotatedBoundingBox="3616,12224 3872,12642 3621,12796 3365,12378" semanticType="callout" shapeName="Other"/>
        </emma:interpretation>
      </emma:emma>
    </inkml:annotationXML>
    <inkml:trace contextRef="#ctx0" brushRef="#br0">-3838 4196 1,'-11'-18'1,"11"18"75,-11-18-2,11 18-42,0 0-1,0 0-3,0 0-11,0 0-5,16 23-5,-16-23-2,35 25 0,-12-16-4,2 2 1,3-5-3,0-6 4,1-2-1,-3-5 2,1 3-1,-6-5 0,1 2 2,-2 0-2,-2 3 0,-18 4-2,29-4 1,-29 4 0,14 20 0,-10-2 2,-6-1 1,2 6 1,-7-1 2,3 5 0,-5-5-1,2-1 1,-2-1-1,2 0-1,-4-2-2,2 0 0,-2 0-3,0-2 0,0 2-1,11-18 0,-21 33-1,14-17-2,7-16-4,-9 22-9,9-22-22,0 0-52,27 5-3,-6-5-2,-4-14 46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7:42:23.103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6BFA1D2-B15F-428D-AEAD-A305C74F7829}" emma:medium="tactile" emma:mode="ink">
          <msink:context xmlns:msink="http://schemas.microsoft.com/ink/2010/main" type="inkDrawing" rotatedBoundingBox="6800,12363 8270,13751 7344,14730 5875,13342" hotPoints="8085,14023 6816,13927 6074,12894 7342,12991" semanticType="enclosure" shapeName="Ellipse"/>
        </emma:interpretation>
      </emma:emma>
    </inkml:annotationXML>
    <inkml:trace contextRef="#ctx0" brushRef="#br0">-95 4633 5,'4'-25'66,"3"0"1,-3 3 0,-1-2-37,-3 24 4,9-19-7,-9 19-4,0 0 0,4 19-3,-8 1 0,4 7 2,-5 2-1,1 9 0,-5 4-1,2 5-1,-7 0-2,1 7 0,-9-2-2,-1 10 0,-4-1-4,-6 6-3,-3-2 0,0 4-2,-4-1 1,4 5-3,-4-1-1,6-2-1,0-6 2,6-6 2,3-8-2,4-8 1,4-12 0,6-8 0,11-22-2,0 0 1,0 0-2,13-38 2,2 6-3,3-8 1,5-9-2,2-3-1,4-8 1,-2-3-2,4-6 1,-2-5-1,0-7-3,-2-11 1,0-4 0,-5-7 0,-2 5 0,-2 3 1,-6 11-1,-1 10 1,-4 15 3,-3 14-1,1 14 1,-1 11 0,-4 20-1,7-16 2,-7 16-2,0 0 1,0 0 0,24 20 0,-24-20 0,20 34 1,-6-14 1,4 3-1,2 4 2,5 6 0,4 3 1,6 4 0,1 1 1,5 5-1,3 1-1,1 0 2,-4-2-3,1 0 2,-2-2 0,-2-1 1,-2 1 0,-4 0-4,1-3 4,-1 4-3,-1-5 3,0 3-4,-1-2 2,-1 1-3,0-1 2,-3 0 1,-1-1-3,-3 1 2,-4 0-1,0 0 0,-2-4-1,-2-2 2,-3-3-2,0-4 1,-4 0-1,-1-5 1,-3-2-1,-3-2 1,-3-2-1,-5 0 0,-2 0 0,-8 1 0,-6-5 2,-5 3-1,-9-4 0,-5-1-1,-6-4 1,-3-1-1,-6-3 1,-5 2-1,-6-2-1,-5-1 1,-2 1-1,-3 4 2,-3-1-1,1 2 0,0 0-1,8-1 1,7-1 1,8-1-1,9-2 1,9-2-2,11 0 0,8-2-3,21 2-4,-22-4-4,22 4-7,0 0-7,0 0-11,20-9-13,7 11-24,-5-9-34,17 1 3,3-8-2,10-8 4</inkml:trace>
    <inkml:trace contextRef="#ctx0" brushRef="#br1" timeOffset="303809.8465">-122 5529 1,'-29'2'30,"29"-2"51,-20-2-2,20 2-47,-16-3 0,16 3-8,0 0-7,0 0-5,0 0-8,0 0-1,0 0 0,-11-19 1,11 19 2,0 0 1,0 0 3,-23-3-1,23 3 3,-29 2 0,13 1 0,-6-1-2,0 2-2,1-1-2,1 1-1,0-2-2,4 0-1,-1-1 0,17-1-1,-30-3 1,30 3-2,-33-7 1,11 3 0,-3-3 1,-4 1 0,-9 1 1,0-1 1,-7 1 1,-2 0 1,-2-4-1,6 1-1,1-4 0,6-1-2,6-5 1,4-4-4,6-3 1,6-4-2,5-5 3,4-4-4,1-4 4,2-1 1,2 1-2,2-1 3,2 0-2,1 3 3,0 4-3,1 3 4,-1 2-3,2 4 1,1-2 1,1 2-2,2 2 2,-2-4-1,3 0 3,-1 0-2,4-3 2,3 1-2,0-3 0,5-1 0,-3-1-1,7 4 0,-2-3-2,4 5-1,-3-1 0,-1 6 0,-2 1-1,-3 4 1,-3 6-1,-17 14-3,25-18-1,-25 18-3,0 0-1,0 0-5,0 0-3,0 0-8,0 0-6,0 0-11,16 4-21,-16-4-33,0 0-3,0 0 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1:32:08.93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13 24 1,'0'0'0,"-16"-27"68,16 27 10,0 0-48,0 0 4,21 20-5,-4 11-2,5 15-3,5 9-9,6 11-1,4 6-5,6 5-1,3 1-4,7-1 0,0-4-3,8-6 2,6-4-2,1 0-3,12 0-4,-1-8-5,16 3-16,-1-2-29,-2-8-31,12 10 0,-22-24 14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7:42:24.894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E89D5BC-AD8B-4494-B4FB-2832679CD09C}" emma:medium="tactile" emma:mode="ink">
          <msink:context xmlns:msink="http://schemas.microsoft.com/ink/2010/main" type="writingRegion" rotatedBoundingBox="9732,12249 11739,12249 11739,14067 9732,14067"/>
        </emma:interpretation>
      </emma:emma>
    </inkml:annotationXML>
    <inkml:traceGroup>
      <inkml:annotationXML>
        <emma:emma xmlns:emma="http://www.w3.org/2003/04/emma" version="1.0">
          <emma:interpretation id="{8739FB67-121B-476F-8FEF-8D070769D7C5}" emma:medium="tactile" emma:mode="ink">
            <msink:context xmlns:msink="http://schemas.microsoft.com/ink/2010/main" type="paragraph" rotatedBoundingBox="9732,12249 11739,12249 11739,14067 9732,140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DE7024-37B2-4590-AA51-E19585C19561}" emma:medium="tactile" emma:mode="ink">
              <msink:context xmlns:msink="http://schemas.microsoft.com/ink/2010/main" type="line" rotatedBoundingBox="9732,12249 11739,12249 11739,14067 9732,14067"/>
            </emma:interpretation>
          </emma:emma>
        </inkml:annotationXML>
        <inkml:traceGroup>
          <inkml:annotationXML>
            <emma:emma xmlns:emma="http://www.w3.org/2003/04/emma" version="1.0">
              <emma:interpretation id="{17E27778-74F6-4EB4-9B43-02001749A55F}" emma:medium="tactile" emma:mode="ink">
                <msink:context xmlns:msink="http://schemas.microsoft.com/ink/2010/main" type="inkWord" rotatedBoundingBox="9732,12249 11739,12249 11739,14067 9732,14067"/>
              </emma:interpretation>
              <emma:one-of disjunction-type="recognition" id="oneOf0">
                <emma:interpretation id="interp0" emma:lang="en-US" emma:confidence="1">
                  <emma:literal>is</emma:literal>
                </emma:interpretation>
                <emma:interpretation id="interp1" emma:lang="en-US" emma:confidence="0">
                  <emma:literal>Jos</emma:literal>
                </emma:interpretation>
                <emma:interpretation id="interp2" emma:lang="en-US" emma:confidence="0">
                  <emma:literal>ors</emma:literal>
                </emma:interpretation>
                <emma:interpretation id="interp3" emma:lang="en-US" emma:confidence="0">
                  <emma:literal>oos</emma:literal>
                </emma:interpretation>
                <emma:interpretation id="interp4" emma:lang="en-US" emma:confidence="0">
                  <emma:literal>Pos</emma:literal>
                </emma:interpretation>
              </emma:one-of>
            </emma:emma>
          </inkml:annotationXML>
          <inkml:trace contextRef="#ctx0" brushRef="#br0">3479 4590 23,'-33'2'61,"33"-2"3,-32 2-24,14 1-5,18-3-3,-27 27-3,18-1 0,-4 2 1,4 12 1,-7 4-3,1 15 2,-3-3-1,2 9-1,-6-2-4,2 8-6,-5-8 2,0 4-7,-2-7 2,5 1-6,-3-10-1,3-3-6,2-6 2,6-8-1,-1-7-1,6-5 1,9-22 1,-11 22-2,11-22 1,0 0 0,6-20-1,3-2 0,3-10 1,7-8-3,2-11 1,3-6-3,5-10-4,3-7 3,2-2-5,-1-6 4,-2-4-5,-2-1 4,-6 4-4,-1 7 5,-8 7 3,-5 10-2,-2 10 4,-5 9-2,0 13 2,-2 9 0,0 18-1,0-20 0,0 20 0,0 0 1,0 0-2,4-16 1,-4 16 0,0 0 1,18-18 0,-18 18-1,23-13 0,-6 13 2,2 6-1,5 6 1,3 8 0,4 7 0,3 8 1,2 6 1,0 6 0,2 2 0,-2 1 0,1 1 2,-7-2-2,-1 0 4,-2-8-4,-3 2 2,-3-6-1,-3-1 1,-1 0 4,-1-4-6,-3 1 5,1-2-7,-3 1 8,5-1-7,-3 0 6,3 1-7,0-1 2,2 0 0,0-1-2,2-1 1,-2 0-2,0-2 1,2-2-2,2-3 3,0-2-4,1-2 3,3-2-2,-1-1 1,2-1-1,2-1 1,0-2-1,-2 0 1,-4 1 0,-1 1-1,-4 1 1,-2 1-1,-16-15 0,26 29 1,-26-29-2,14 30 2,-14-30-2,7 24 1,-7-24-1,-3 18 3,3-18-3,0 0 2,-26 14-1,8-10 0,-3 3 0,-10-1 0,-5 1 1,-6 4-1,-7 0 1,-3 1-2,-6-1 3,-3 0-3,-2-2 2,-4-2-2,2-3 0,-2-2 0,2-4 0,0-2 1,5-1-2,1-2 2,3-1-1,3 3 0,-1-2 2,5 1-1,4 1 0,3 1 0,4 2 1,8 2-1,3 0 2,7 2-3,20-2 1,-22 2-1,22-2-1,0 0-1,0 0-1,0 0 0,0 0-2,-16 2 1,16-2-2,0 0-3,0 0-3,-16-6-8,16 6-14,0 0-22,0 0-50,0 0-6,0 0 0,0 0-5</inkml:trace>
          <inkml:trace contextRef="#ctx0" brushRef="#br1" timeOffset="304050.2216">3461 5468 1,'-33'7'57,"33"-7"18,-32 2-5,16-2-50,16 0-1,-20-2-2,20 2 1,-20-2-6,20 2 0,-20-5 1,20 5 2,-24-7 0,24 7 0,-32-10-1,14 5-1,-6-2 1,3 0-4,-6-1 2,-1 1-4,-2-2 2,1 2-3,-5-2 1,-3 3-2,1-1-1,-2 2-2,0-2-1,-3 1-1,1-1-2,0 0 1,1-2-2,-1 0 2,2-4-1,4-1 0,1-5 1,4-2-1,6-3 2,3-5-3,5-1 1,6-3 3,4 1-3,3-5 2,4 3 0,3 0 3,-1 0-3,5 1 3,0 0-2,0 1 0,4-2 1,-3-3-1,1 1 0,2 2 1,1-2 0,1 0-1,1 1 0,4-1-2,0 2 0,2 1 1,3 1 0,0-1-2,-1 1 4,-1 1-2,-1 0 4,-1 3-2,-4-3 1,-1 4-1,-2-4 1,3-2-2,-3 3-1,2-3 2,-1 6-3,-1 2 2,1 3-2,-3 2 0,-12 20-3,17-23 0,-17 23-9,0 0-10,0 0-14,0 0-23,-29 29-32,11-11-10,-8-2-1,-1 4 3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7:44:24.701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9DF1195-A085-4E39-A608-429AFE632BAC}" emma:medium="tactile" emma:mode="ink">
          <msink:context xmlns:msink="http://schemas.microsoft.com/ink/2010/main" type="inkDrawing" rotatedBoundingBox="6966,10805 7504,14310 4511,14769 3973,11264" hotPoints="4468,14374 -2147483648,-2147483648 7392,14274" semanticType="enclosure" shapeName="IsoscelesTriangle">
            <msink:destinationLink direction="with" ref="{6759F13E-62BD-4C79-96A3-207887AA2C35}"/>
          </msink:context>
        </emma:interpretation>
      </emma:emma>
    </inkml:annotationXML>
    <inkml:trace contextRef="#ctx0" brushRef="#br0">-95 1280 1,'15'-31'22,"6"9"39,-6-6-2,3-1-29,-2 7-1,-2 2-3,-14 20-6,22-23 1,-22 23-2,0 0 2,0 0 2,0 0 0,0 0 3,9 18-6,-11-2 3,2-16-6,-9 36 0,2-14-4,-1 8-3,-1 3-2,1 7 0,-7 1-1,3 8 0,-10 5 0,2 6 0,-6 0 2,-3 7 0,-9 1-1,1 8 0,-8 6-2,0 6 0,0 4-2,0 6 2,1 3-4,2 0 3,1 6-2,3-2 1,1-2-1,1 0 1,-2-4-1,-1 4 0,-4 0-1,2 0 1,-2-7-2,1-4 4,1-5-2,0-7 1,5-6-1,2-11-3,2-9 5,3-5-5,0-4 5,4-1-6,2-4 3,3-1-3,2-3 3,6 1 0,1-7-2,4-1 1,3-2-2,3-3 1,1-4 0,0-4-1,0-16 2,3 22 0,-3-22 0,2 18-1,-2-18 1,0 0 0,-5 18 0,5-18 0,-9 18-1,9-18 0,-8 16-4,8-16-4,0 0-10,0 0-15,26-12-34,-7-19-44,12-7-5,-1-20-2,2-12-3</inkml:trace>
    <inkml:trace contextRef="#ctx0" brushRef="#br0" timeOffset="1040.3825">-23 1238 1,'0'0'56,"-27"-2"11,27 2-10,-19 11-13,19-11-2,0 26-6,0-26-5,21 36 0,-5-20-2,9 8-2,-3-6-2,6 5 0,-4-5-3,4 8-1,-1-5-3,2 6-2,-6 0-2,4 2 0,-5 6-5,3 4 1,-2 1-3,-1 5 0,-3 4-1,3 5 0,-4 4-2,3 4 0,1 1 1,-1 0 1,1 2-1,-1 2 0,1-3-1,-1-3 1,1-1-2,-1-4 3,-3-2-3,2-3 0,0 1 0,1-1-1,1-1 0,-1 1 0,3 1 1,-1 4-2,4 2 1,0 2 1,-1-1-1,1 5 3,0-3-3,2 1 2,0-5 0,-1 0-1,-1-5 1,0 0 0,0-5-1,0 0 2,-2 2 0,4 4-2,3-3 2,0 3-2,4-5 2,2 3-3,-1-2 2,6-2-4,-2-4 2,2-3 1,-3-4-3,-2-1 1,-4-5 1,-6-4-2,-1-5 2,-5-4-2,-6-7 0,-16-10 1,18 11-1,-18-11-1,0 0-3,0 0-2,14-16-8,-14 16-9,0 0-16,0 0-31,-18 2-54,0 7-3,-1 5-2,-14-7-2</inkml:trace>
    <inkml:trace contextRef="#ctx0" brushRef="#br0" timeOffset="1889.265">-1346 4566 49,'0'0'82,"-20"5"6,20-5-2,0 0-42,25-20-4,11 12-3,3-6-7,19 3-5,3-8-2,16 8-2,3-6-3,14 4 0,6-3-2,9 1-1,6-2-2,5 4-1,2-1-1,-4 3-2,0 0-2,-3 5-2,-13 2 0,-5 4-1,-11 2 0,-2 4 0,-3 1-1,3 2 0,-5 1 0,2-1-1,-4 0 1,2-2 0,-6-3-1,1 0 1,-8-4 0,-5-2 0,-4-5 1,-3 1-2,-4-3 0,-1 1 0,-1 1 1,-5 0-3,-3 3 1,-3 2-1,-6 4 1,-4 0-2,-10 1 2,-17-3-2,24 8 1,-24-8 0,0 0-1,0 0 1,0 0-3,0 0-4,0 0-11,0 0-17,-24 29-35,-6-17-47,-2 8-1,-15-4-9,-12 3 1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7:44:45.158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466BB4C-0632-4734-907E-B5D528FA791B}" emma:medium="tactile" emma:mode="ink">
          <msink:context xmlns:msink="http://schemas.microsoft.com/ink/2010/main" type="inkDrawing" rotatedBoundingBox="9373,14547 9374,10845 9918,10846 9917,14547" semanticType="verticalRange" shapeName="Other"/>
        </emma:interpretation>
      </emma:emma>
    </inkml:annotationXML>
    <inkml:trace contextRef="#ctx0" brushRef="#br0">346 241 50,'-14'-32'83,"-6"-6"-1,4 2 5,-2 3-39,0-1-2,9 14-9,-4-3-7,13 23-6,-16-26-5,16 26-1,0 0-4,-24 15 1,12 1-3,1 9-1,-5 4-2,3 9 2,-5-2-2,5 8 1,1-6-4,4 3 2,5-1-2,5-2 1,1-2-2,4-2 1,4-1 0,4-1-1,-1 1 1,4-2-2,-2 3-1,4 2-2,4-2 0,-1 3 0,1-1-1,3 3 0,-2-1-1,-1 2 0,-1-2 1,-3 2 2,-2 0-3,-2-1 2,-3 3-1,0-1 0,-4-1 1,0-2-1,-2-2 0,0-5 1,0-4-2,-1-3 2,-1-6-1,-5-18 0,7 20 0,-7-20 0,0 0-1,0 0 2,0 0-1,0 0 1,13 18-2,-13-18 1,0 0-1,7 19 1,-7-19-2,8 19 1,-8-19 0,7 16-1,-7-16 1,0 0 0,5 20-1,-5-20-1,0 0 1,-16 23-1,16-23 0,-25 29 1,8-9-3,-4 2 4,1 5-2,-4 0 3,-1 2 0,2-4 0,-1 2 1,1-5-4,1-2 5,2-6-6,4 1 7,16-15-7,-25 19 5,25-19-4,0 0 3,-15 19 0,15-19 0,0 0 0,0 0-1,0 0 2,0 0-2,0 0 1,20 9 0,-20-9 0,0 0 0,18-11 0,-18 11 0,27-9-1,-7 7 1,2-2 0,3 2 0,2 2 0,-2 2 0,1 2-1,-5-2 1,-1 1 0,-20-3-1,27 8 0,-27-8 0,0 0 1,18 7-1,-18-7 0,0 0 1,0 0 0,0 0-1,-21 21 1,21-21-2,-27 18 2,10-5 0,-1-2-1,0 2 0,2 1 1,16-14 0,-29 25-1,29-25 1,-22 29 0,22-29-2,-14 29 3,10-11-3,2 2 3,1 4-1,1 5 1,3 1-1,3 8 1,-1 6 0,2 6 2,1 4-1,1 4 2,-2 4-1,2-1 1,-2 8 3,0-1-4,-1 3 3,-3-1-3,-1 2 3,-2 4-5,-3-2 4,-5 4-3,-3-4-1,-1 0 3,-6-5-3,0-4 2,0-5-3,-2-6 3,-2-5-2,2-6 1,0-9-1,2-5-1,2-5 1,-2-4 0,2-6-1,16-14 0,-29 22-2,12-15-1,-1 4-2,0-6-4,-2 8-9,1-10-13,4 14-17,-5-16-41,20-1-27,-21 10-1,21-10 2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7:44:46.42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6CC54F9-D420-4737-A492-E16B085792AB}" emma:medium="tactile" emma:mode="ink">
          <msink:context xmlns:msink="http://schemas.microsoft.com/ink/2010/main" type="writingRegion" rotatedBoundingBox="10693,13254 10904,11368 12630,11560 12419,13446"/>
        </emma:interpretation>
      </emma:emma>
    </inkml:annotationXML>
    <inkml:traceGroup>
      <inkml:annotationXML>
        <emma:emma xmlns:emma="http://www.w3.org/2003/04/emma" version="1.0">
          <emma:interpretation id="{D51E3525-3713-4667-A42B-A44EDEC5E069}" emma:medium="tactile" emma:mode="ink">
            <msink:context xmlns:msink="http://schemas.microsoft.com/ink/2010/main" type="paragraph" rotatedBoundingBox="10693,13254 10904,11368 11641,11450 11431,133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C1EDAA-17CC-402D-8FC9-271DC758161F}" emma:medium="tactile" emma:mode="ink">
              <msink:context xmlns:msink="http://schemas.microsoft.com/ink/2010/main" type="line" rotatedBoundingBox="10693,13254 10904,11368 11641,11450 11431,13336"/>
            </emma:interpretation>
          </emma:emma>
        </inkml:annotationXML>
        <inkml:traceGroup>
          <inkml:annotationXML>
            <emma:emma xmlns:emma="http://www.w3.org/2003/04/emma" version="1.0">
              <emma:interpretation id="{6663958E-7B61-4D69-99EB-9E556B1BFE9A}" emma:medium="tactile" emma:mode="ink">
                <msink:context xmlns:msink="http://schemas.microsoft.com/ink/2010/main" type="inkWord" rotatedBoundingBox="10693,13254 10904,11368 11641,11450 11431,13336"/>
              </emma:interpretation>
              <emma:one-of disjunction-type="recognition" id="oneOf0">
                <emma:interpretation id="interp0" emma:lang="en-US" emma:confidence="0">
                  <emma:literal>2'</emma:literal>
                </emma:interpretation>
                <emma:interpretation id="interp1" emma:lang="en-US" emma:confidence="0">
                  <emma:literal>2.</emma:literal>
                </emma:interpretation>
                <emma:interpretation id="interp2" emma:lang="en-US" emma:confidence="0">
                  <emma:literal>2;</emma:literal>
                </emma:interpretation>
                <emma:interpretation id="interp3" emma:lang="en-US" emma:confidence="0">
                  <emma:literal>2,</emma:literal>
                </emma:interpretation>
                <emma:interpretation id="interp4" emma:lang="en-US" emma:confidence="0">
                  <emma:literal>2¢</emma:literal>
                </emma:interpretation>
              </emma:one-of>
            </emma:emma>
          </inkml:annotationXML>
          <inkml:trace contextRef="#ctx0" brushRef="#br0">-529 663 17,'-9'-18'70,"9"18"-1,-9-25-17,9 25 3,-4-25-11,4 25 1,2-27-9,-2 27 0,9-31-9,-9 31 1,14-29-8,-14 29-3,22-23-2,-6 15-5,-16 8-1,33-10-3,-17 8 0,4 2-2,-2 3 0,2 3 0,-2 1 0,0 4 0,2 0 0,2 1 1,-4 3-1,2 1-1,-2 6 0,0 5-2,-2-2 1,0 8-3,-5 3 2,-4 5-3,-1 4 4,-5 8-2,-2-3 1,-5 5 0,-5 2-2,-7 1 3,-3-2-2,-6-3 1,-2-8-3,-6-4 3,-1-4-2,-2-10 2,-1-9-1,2-6 0,-1-8 0,4-8 0,2-3 1,5-7 0,5-4-1,7-2 0,6-2 1,11-1 0,7 1 0,7 0-2,8 4 1,5 2-1,5 7 1,2 2 0,4 7-1,0 3 2,3 4-2,1 6 2,-1 2-1,2 1 0,-2 0-1,-1-1 1,1-1-2,-3-5-4,0 0-7,-8-9-12,3 4-23,-10-12-58,-2 1-1,-8-11-4,-6-4 0</inkml:trace>
          <inkml:trace contextRef="#ctx0" brushRef="#br0" timeOffset="7457.157">81 145 1,'-21'-4'9,"21"4"0,0 0-6,-17-18-4,17 18-1,0 0-2,-7-16 1,7 16 2,0 0 5,-16-5 4,16 5 6,-20-2 3,20 2 3,-22-11 2,22 11 0,-18-22-2,18 22-5,-16-27-1,16 27-2,-16-23 0,16 23 1,-18-18 0,18 18 2,-20-11 3,20 11 1,-18-11 0,18 11 1,0 0-1,-20-25-1,20 25-2,-2-22-1,2 22-2,2-20 0,-2 20-1,0 0-2,7-18 0,-7 18-3,0 0 0,0 0-1,4 18-1,-4-18-1,3 31 1,-1-10-1,2 5 2,-2 3-1,3 1 2,-3 3-2,3-1 1,-1-1-1,0 0-1,-3-4-2,3 0 1,-2-5-1,1-4 0,-3-18-1,6 25 3,-6-25-2,0 0 1,0 0 0,0 0-1,0 0-1,0 0-6,5-18-8,-10 0-19,5 18-32,-6-34-30,1 8 0,0-6-8,-4-8 1</inkml:trace>
          <inkml:trace contextRef="#ctx0" brushRef="#br0" timeOffset="7760.0277">-330-422 52,'-19'-20'86,"7"-2"-5,3-3-1,7 0-45,6 6-9,-4 19-10,18-18-12,-2 22-9,-16-4-16,31 29-14,-21-7-28,3-1-12,-2 1-5,-11-22-1</inkml:trace>
        </inkml:traceGroup>
      </inkml:traceGroup>
    </inkml:traceGroup>
    <inkml:traceGroup>
      <inkml:annotationXML>
        <emma:emma xmlns:emma="http://www.w3.org/2003/04/emma" version="1.0">
          <emma:interpretation id="{E6AE9AF5-CB83-447B-8746-69D14C937A65}" emma:medium="tactile" emma:mode="ink">
            <msink:context xmlns:msink="http://schemas.microsoft.com/ink/2010/main" type="paragraph" rotatedBoundingBox="11490,11640 12628,11847 12521,12433 11383,122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9AB1A9B-4CA3-44C2-BCEC-441F8DEF9D3E}" emma:medium="tactile" emma:mode="ink">
              <msink:context xmlns:msink="http://schemas.microsoft.com/ink/2010/main" type="line" rotatedBoundingBox="11490,11640 12628,11847 12521,12433 11383,12225"/>
            </emma:interpretation>
          </emma:emma>
        </inkml:annotationXML>
        <inkml:traceGroup>
          <inkml:annotationXML>
            <emma:emma xmlns:emma="http://www.w3.org/2003/04/emma" version="1.0">
              <emma:interpretation id="{5C896CA2-B7CA-4F52-945F-ACB7DB8E4F73}" emma:medium="tactile" emma:mode="ink">
                <msink:context xmlns:msink="http://schemas.microsoft.com/ink/2010/main" type="inkWord" rotatedBoundingBox="11490,11640 12628,11847 12521,12433 11383,12225"/>
              </emma:interpretation>
              <emma:one-of disjunction-type="recognition" id="oneOf1">
                <emma:interpretation id="interp5" emma:lang="en-US" emma:confidence="0">
                  <emma:literal>+2</emma:literal>
                </emma:interpretation>
                <emma:interpretation id="interp6" emma:lang="en-US" emma:confidence="1">
                  <emma:literal>+ 2</emma:literal>
                </emma:interpretation>
                <emma:interpretation id="interp7" emma:lang="en-US" emma:confidence="0">
                  <emma:literal>+</emma:literal>
                </emma:interpretation>
                <emma:interpretation id="interp8" emma:lang="en-US" emma:confidence="0">
                  <emma:literal>+22</emma:literal>
                </emma:interpretation>
                <emma:interpretation id="interp9" emma:lang="en-US" emma:confidence="0">
                  <emma:literal>22</emma:literal>
                </emma:interpretation>
              </emma:one-of>
            </emma:emma>
          </inkml:annotationXML>
          <inkml:trace contextRef="#ctx0" brushRef="#br0" timeOffset="8779.9994">76 206 52,'-25'2'71,"25"-2"-2,0 0 2,0 0-46,0 0 4,16-12-10,7 8-4,6-1-3,6-1-3,3-1 0,1-2-4,3 2-2,-1-1-8,1 5-15,-4-3-34,-4-1-22,2 2-4,-10-13-4</inkml:trace>
          <inkml:trace contextRef="#ctx0" brushRef="#br0" timeOffset="8473.0131">217-50 1,'0'0'58,"0"0"7,0 0-1,0 0-29,-16 0-4,16 0-5,0 18-6,0-18-1,7 20-3,-7-20-1,13 27-1,-13-27-1,12 31 0,-8-13-4,1 3 0,-5 3-1,2 3-1,-4 0-1,4 0 0,-2 0-3,4 0 1,1-5-2,2-2-2,-7-20-6,26 20-12,-8-17-24,-2-4-40,-16 1 0,25-20-6,-21 2 2</inkml:trace>
          <inkml:trace contextRef="#ctx0" brushRef="#br0" timeOffset="10087.8014">602-72 37,'-6'-25'68,"6"25"0,9-31-24,-9 31-11,27-23-5,-7 14-6,2 0-4,3 5-4,-1 2-3,1 2-1,-3 2-1,1 0 1,-6 1-1,2 1 0,-19-4 0,28 7-2,-28-7 0,21 11-2,-21-11-1,16 18-1,-16-18 0,13 33-1,-9-12-1,-1 6 0,-1 6 0,0 3 0,-4 4-1,0 1 1,-3 3-1,-1-1 3,-1 0-3,2-3 3,-4-4-2,0-1 2,-2-8-2,2-2 2,-2-7-1,11-18-1,-22 20 2,22-20-3,-27 0 3,11-7-2,0-2 0,-2-4-1,18 13-1,-29-25 1,29 25-2,-20-25 2,20 25-3,-7-19 3,7 19 1,0 0-2,20-16 2,-20 16-1,23-7 2,-7 5-3,2 2 3,4 0-1,-4 4 2,6-1 0,-3 1 1,8 3 0,-4 0 0,3 2 1,-1-1 0,-2-1 2,2 0-4,-3 0 2,-3-1-2,-3-1 0,0-1-1,-18-4 0,27 5-3,-27-5-1,26-5-5,-26 5-4,23-11-9,-23 11-28,20-16-42,-20 16-5,0 0 0,15-22-2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7:44:40.719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759F13E-62BD-4C79-96A3-207887AA2C35}" emma:medium="tactile" emma:mode="ink">
          <msink:context xmlns:msink="http://schemas.microsoft.com/ink/2010/main" type="inkDrawing" rotatedBoundingBox="4327,14476 4529,14055 4570,14075 4368,14495" semanticType="callout" shapeName="Other">
            <msink:sourceLink direction="with" ref="{B9DF1195-A085-4E39-A608-429AFE632BAC}"/>
          </msink:context>
        </emma:interpretation>
      </emma:emma>
    </inkml:annotationXML>
    <inkml:trace contextRef="#ctx0" brushRef="#br0">189 64 19,'0'0'54,"-9"-23"2,9 23-22,2-26-1,-2 26-6,9-18-5,-9 18-2,0 0-2,0 0-2,16 0-2,-16 0 1,-3 26-1,-5-8 1,1 7-1,-5 0-1,1 8-1,-6-4-2,3 5 0,-4-5-2,2 3 0,-1-3-3,5 0 0,-4-3-1,1-3 0,2-3-2,1-2 1,12-18-1,-16 22 1,16-22-2,0 0 1,0 0-1,0 0-3,-2-17-5,2 17-17,23-25-42,-7 11-21,8-3-3,-1-1-12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8:01:12.043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2196EF5-AFEF-4698-A804-23701902E32C}" emma:medium="tactile" emma:mode="ink">
          <msink:context xmlns:msink="http://schemas.microsoft.com/ink/2010/main" type="writingRegion" rotatedBoundingBox="5433,9337 7783,8882 8047,10247 5698,10703"/>
        </emma:interpretation>
      </emma:emma>
    </inkml:annotationXML>
    <inkml:traceGroup>
      <inkml:annotationXML>
        <emma:emma xmlns:emma="http://www.w3.org/2003/04/emma" version="1.0">
          <emma:interpretation id="{00A4DA45-4EFD-44D2-8FC1-C1BB6E153E78}" emma:medium="tactile" emma:mode="ink">
            <msink:context xmlns:msink="http://schemas.microsoft.com/ink/2010/main" type="paragraph" rotatedBoundingBox="5433,9337 7783,8882 8047,10247 5698,107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7A254E-584D-4BFE-82B4-194659464F97}" emma:medium="tactile" emma:mode="ink">
              <msink:context xmlns:msink="http://schemas.microsoft.com/ink/2010/main" type="line" rotatedBoundingBox="5433,9337 7783,8882 8047,10247 5698,10703"/>
            </emma:interpretation>
          </emma:emma>
        </inkml:annotationXML>
        <inkml:traceGroup>
          <inkml:annotationXML>
            <emma:emma xmlns:emma="http://www.w3.org/2003/04/emma" version="1.0">
              <emma:interpretation id="{6E39890F-B418-4FB9-961E-82C53F646757}" emma:medium="tactile" emma:mode="ink">
                <msink:context xmlns:msink="http://schemas.microsoft.com/ink/2010/main" type="inkWord" rotatedBoundingBox="5433,9337 7783,8882 8047,10247 5698,10703"/>
              </emma:interpretation>
              <emma:one-of disjunction-type="recognition" id="oneOf0">
                <emma:interpretation id="interp0" emma:lang="en-US" emma:confidence="0">
                  <emma:literal>Peris</emma:literal>
                </emma:interpretation>
                <emma:interpretation id="interp1" emma:lang="en-US" emma:confidence="0">
                  <emma:literal>PE Si</emma:literal>
                </emma:interpretation>
                <emma:interpretation id="interp2" emma:lang="en-US" emma:confidence="0">
                  <emma:literal>PE Sin</emma:literal>
                </emma:interpretation>
                <emma:interpretation id="interp3" emma:lang="en-US" emma:confidence="0">
                  <emma:literal>Pedi</emma:literal>
                </emma:interpretation>
                <emma:interpretation id="interp4" emma:lang="en-US" emma:confidence="0">
                  <emma:literal>PE Sis</emma:literal>
                </emma:interpretation>
              </emma:one-of>
            </emma:emma>
          </inkml:annotationXML>
          <inkml:trace contextRef="#ctx0" brushRef="#br0">432 55 40,'0'0'32,"5"-25"-2,-5 25-1,-3-16-2,3 16-4,-17-9-2,17 9-1,-30-4-3,12 2-4,-2 8 1,-5-3-3,-1 7 0,-1-1-2,0 1-1,-4 5-3,4 3 0,-4 2-1,3 0 0,2-2-2,3 2 1,1-2 0,6 2-1,3-2 0,2 1 0,2 0 1,6 0 1,-1 3-1,4 0 1,4 3 0,1 0 2,2-3-1,4-2 0,2-2-1,5-5 0,2-1-1,3-5-1,3-5 0,-1-4-2,7-5 0,1 0-5,5-4-2,-6 0-6,5 1-4,-7 0-10,3 3-11,-4 2-15,-8 3-20,3 2-3,-24 0 5</inkml:trace>
          <inkml:trace contextRef="#ctx0" brushRef="#br0" timeOffset="319.1179">27 359 1,'0'0'13,"-20"-13"41,20 13-4,0 0-37,0 0-1,26-11-3,-6 10-6,3-1-4,8 2-12,3 0-15,6-2-19,10 2-5,-1-5 39</inkml:trace>
          <inkml:trace contextRef="#ctx0" brushRef="#br1" timeOffset="-634669.6049">-346 111 1,'-25'-20'18,"25"20"39,-36-9-3,18 9-37,-2 4 4,4 5 1,16-9-1,-24 23-1,24-23-2,-7 29-2,5-11 0,4 4-3,0 3-1,0 6-3,1 3 0,1 6-4,-2 5 1,0 2-1,-1 4 0,-1-3-2,2 1 0,0-7 0,0-1 0,0-8-1,-1-4 2,-1-8 0,2-3 1,-2-18 0,-3 24 0,3-24-1,0 0-1,0 0 0,-18 7-1,18-7-1,-13-20 0,7 2-2,-1-7 1,0-8 0,0-6 0,0-3 0,-1-9 0,1-1 1,0-2-3,1 1 4,3 1-4,1 0 4,2 5-2,2-2 1,5 4-2,2 0 2,4-1 1,1 3-2,4 1 2,2-1-6,2 3 5,3 2-5,0 6 5,1 3-4,-1 6 2,-2 1-3,1 6 3,-1 7 1,-1 1 0,-2 5 0,-2 3-2,4 3 2,-2 3 0,1 5-1,-1 1 0,2 4 1,-2 1 0,-6 6 3,-3 4-3,-2 2 2,-5 0-2,-3 4 3,-2-1-3,-5 1 3,-1-1-4,0-1 0,-4-4 1,0 2 0,-2-6-1,-1 1 1,0-2 0,-4-3 1,-1 0 0,-2-5 1,3-1-1,-4-4-1,0-4 2,1-1-1,-1-4 1,-2-2-2,3-2 1,-1-1-2,-1-1 1,-1 5-3,2-3-1,-3 6 0,0 3-3,1 2 0,1 4-6,5 4-5,2-6-13,16-9-38,0 0-5,34-2-5,9-18-6</inkml:trace>
          <inkml:trace contextRef="#ctx0" brushRef="#br0" timeOffset="1420.6986">1644-740 1,'-20'-19'0,"2"2"42,-11-3 12,0 6-29,-10 1 2,-6 4-2,-6 4-5,-7 3 0,-3 6-4,-4 1-3,5 6-3,0 2-2,10 1-1,5 2-2,7 2-1,9 2-2,9-2 1,7 0 0,8 1 2,1 2 2,8 1-3,1 0 3,4 1-4,2 1 5,5 1-5,1-2 3,-1 4-4,4-3 1,2 3-1,3-2 0,2 1 1,4 2-2,1 0 1,4 2-1,-3-1 2,3 0-3,-2 0 1,-1 0 0,-6-2 0,-2 2-2,-5 2 2,-5 1-1,-3 2 0,-6-1 2,-3 1-2,-5-1 1,-5 1 1,-5-3-1,-5-2 2,-4-6-1,-5 1 1,-3-4-1,-3-4 2,-6-3-2,0-3 2,-4-2-3,1-1 2,-4-5-1,0-1-1,-1-2 0,1-3-2,0 0 2,5-1-2,2 0-1,6-4-8,7 1-8,6-1-21,19 9-35,0 0-6,-9-18-2,9 18 5</inkml:trace>
          <inkml:trace contextRef="#ctx0" brushRef="#br0" timeOffset="2398.6601">1606 46 1,'0'0'40,"-2"31"10,4-13-20,0 6 0,2 3-4,-1 2-5,1 3 0,0 3-5,-1 1-1,-1 0-2,-2 2-1,0-4-2,-2-1 0,-3-3-3,1-4 0,1-7-1,-3 0-3,6-19-7,0 0-8,0 0-17,0 0-23,0-19-20,11 0-3,-6-10 3</inkml:trace>
          <inkml:trace contextRef="#ctx0" brushRef="#br0" timeOffset="2882.8728">1614-187 1,'0'0'59,"-20"-25"2,20 25-5,0 0-42,0 0 0,0 0-3,0 0-7,0 0-2,5 16-1,-5-16-2,15 24 1,-15-24 0,14 20 1,-14-20-1,0 0 1,0 0-1,18 1 0,-18-1 0,0-19 1,0 19 0,-7-29 1,7 29 3,-16-31 0,16 31 1,-26-16 1,26 16 0,-27 0-1,27 0 0,-22 20-3,22-20 0,-9 34-3,11-16 0,4 0 0,-6-18-2,18 27-2,-18-27-6,23 11-12,-23-11-41,24-5-1,-24 5-6,16-18 30</inkml:trace>
          <inkml:trace contextRef="#ctx0" brushRef="#br0" timeOffset="1896.352">1682 317 1,'-3'17'46,"3"-17"10,0 0 1,-6 16-38,6-16 0,7 18-4,-7-18-2,8 25-4,-8-25-4,7 27-1,-7-27 0,2 29-2,-2-29 1,-6 22-2,6-22-3,0 0-7,0 0-11,-18 13-22,18-13-21,-7-18-2,7 18 13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7:58:56.959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E55DC80-79F7-407A-B6F2-C5E76E5E8133}" emma:medium="tactile" emma:mode="ink">
          <msink:context xmlns:msink="http://schemas.microsoft.com/ink/2010/main" type="writingRegion" rotatedBoundingBox="19345,8458 20049,11701 14478,12911 13774,9667"/>
        </emma:interpretation>
      </emma:emma>
    </inkml:annotationXML>
    <inkml:traceGroup>
      <inkml:annotationXML>
        <emma:emma xmlns:emma="http://www.w3.org/2003/04/emma" version="1.0">
          <emma:interpretation id="{46924B25-B46A-46EE-B1D7-DFAE8B5F3261}" emma:medium="tactile" emma:mode="ink">
            <msink:context xmlns:msink="http://schemas.microsoft.com/ink/2010/main" type="paragraph" rotatedBoundingBox="17889,9503 19682,9503 19682,10937 17889,109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A3097E3-6280-4B5F-BDD5-0426A6AB1D7B}" emma:medium="tactile" emma:mode="ink">
              <msink:context xmlns:msink="http://schemas.microsoft.com/ink/2010/main" type="line" rotatedBoundingBox="17889,9503 19682,9503 19682,10937 17889,10937"/>
            </emma:interpretation>
          </emma:emma>
        </inkml:annotationXML>
        <inkml:traceGroup>
          <inkml:annotationXML>
            <emma:emma xmlns:emma="http://www.w3.org/2003/04/emma" version="1.0">
              <emma:interpretation id="{B680DD98-BD5C-440A-9A9F-B6F20433F45A}" emma:medium="tactile" emma:mode="ink">
                <msink:context xmlns:msink="http://schemas.microsoft.com/ink/2010/main" type="inkWord" rotatedBoundingBox="17458,10211 18988,9063 19692,10001 18161,11148"/>
              </emma:interpretation>
              <emma:one-of disjunction-type="recognition" id="oneOf0">
                <emma:interpretation id="interp0" emma:lang="en-US" emma:confidence="0">
                  <emma:literal>2+2</emma:literal>
                </emma:interpretation>
                <emma:interpretation id="interp1" emma:lang="en-US" emma:confidence="0">
                  <emma:literal>2÷2</emma:literal>
                </emma:interpretation>
                <emma:interpretation id="interp2" emma:lang="en-US" emma:confidence="0">
                  <emma:literal>*22</emma:literal>
                </emma:interpretation>
                <emma:interpretation id="interp3" emma:lang="en-US" emma:confidence="0">
                  <emma:literal>222</emma:literal>
                </emma:interpretation>
                <emma:interpretation id="interp4" emma:lang="en-US" emma:confidence="0">
                  <emma:literal>2522</emma:literal>
                </emma:interpretation>
              </emma:one-of>
            </emma:emma>
          </inkml:annotationXML>
          <inkml:trace contextRef="#ctx0" brushRef="#br0">3776 1425 28,'0'0'79,"0"0"0,0 0 1,3 21-49,-3 7 4,-2 2-8,6 10-1,-4 2-5,5 6 1,-3-4-5,7 1-1,-5-5-5,3-1-3,-3-8-6,1-4-8,0-5-12,-5-22-21,0 0-51,0 0-7,11-16 2,-11-17-7</inkml:trace>
          <inkml:trace contextRef="#ctx0" brushRef="#br0" timeOffset="-434.5536">3306 2223 10,'-6'-23'76,"6"23"4,2-34-3,0 15-32,-2 19-8,13-28-6,-13 28-5,19-24-1,-19 24-2,24-22-2,-8 13 0,0-5-4,8 5 0,-2-4-5,5 8-1,0 1-4,2 8 0,0 8 1,-2 12-3,-4 12 0,-1 6-1,-4 6 0,-4 10 0,-3 4 0,-3 3-2,-7 2-2,-1-4 2,-7 0-3,-4-3 2,-3-3-2,-4-6 2,-4-6-2,-3-10 1,-2-8-1,-6-13-3,-1-7-2,-2-12 0,-2-8 0,0-10-2,3-3 2,5-6 0,4 3 1,12-2 1,10 1 3,10 6 0,8 4 2,13 9 0,8 2 1,3 8 2,5 2-2,0 3 1,1 9-1,-1-3-1,-1 5 0,-1-2 0,-1 3-4,1-2-1,5 1-5,-3-8-10,8 4-13,-10-13-30,6 0-39,-2-7-3,-7-11-2,-5-3 3</inkml:trace>
          <inkml:trace contextRef="#ctx0" brushRef="#br0" timeOffset="918.1705">4010 1745 41,'-19'12'90,"19"-12"7,0 0-2,0 0-41,0 0-3,18-11-11,-18 11-8,43-7-6,-16 2-4,11 5-8,-4-2-3,8 6-5,-4-3-5,-2 1-9,-2 4-9,-8-12-14,10 8-25,-16-9-53,5-8 3,-13-6-8,-1-7 6</inkml:trace>
          <inkml:trace contextRef="#ctx0" brushRef="#br0" timeOffset="630.116">4126 1539 23,'0'0'91,"0"0"-2,-18-4 4,18 4-38,-4 25-16,3-5-8,8 9-10,-2 2-4,10 5-3,-3-2-2,6 2-3,-1-3-4,1-1-2,-2-6-3,0-3-4,-1-5-9,-15-18-9,20 26-23,-20-26-42,0 0-11,0 0-5,0-22 3</inkml:trace>
          <inkml:trace contextRef="#ctx0" brushRef="#br0" timeOffset="1593.3007">4482 1513 135,'0'0'99,"32"-27"4,-15 7-35,8 9-28,-3-1-11,8 10-8,-3 2-8,2 9-3,-1 0-3,-3 9-2,0 2 0,-3 5 1,-2 2-1,0 6 0,-6 1-2,-1 6 1,-6-2-1,-5 2 0,-6-2-2,-5 1 2,-5-4-3,-3-5 1,-6-2-1,-2-7 0,-4-5-1,2-5 0,-2-3 0,3-8 0,3-4 0,3-1-1,20 5 3,-22-20-1,22 20 3,11-20-1,9 11 0,9 5 0,9 1-1,7 4-2,9 3-7,0 0-11,10 6-17,-14-6-39,-1 3-34,-7-1-5,-15-6 2</inkml:trace>
        </inkml:traceGroup>
      </inkml:traceGroup>
    </inkml:traceGroup>
    <inkml:traceGroup>
      <inkml:annotationXML>
        <emma:emma xmlns:emma="http://www.w3.org/2003/04/emma" version="1.0">
          <emma:interpretation id="{B7C10221-C50D-4B16-B1C8-5DDFC8DF4840}" emma:medium="tactile" emma:mode="ink">
            <msink:context xmlns:msink="http://schemas.microsoft.com/ink/2010/main" type="paragraph" rotatedBoundingBox="17092,9371 17522,12270 17230,12313 16799,94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99A911-A40B-4F3B-966A-B92731BED5BD}" emma:medium="tactile" emma:mode="ink">
              <msink:context xmlns:msink="http://schemas.microsoft.com/ink/2010/main" type="line" rotatedBoundingBox="17092,9371 17522,12270 17230,12314 16799,9414"/>
            </emma:interpretation>
          </emma:emma>
        </inkml:annotationXML>
        <inkml:traceGroup>
          <inkml:annotationXML>
            <emma:emma xmlns:emma="http://www.w3.org/2003/04/emma" version="1.0">
              <emma:interpretation id="{CBEBFA92-5EF1-4D2C-B11A-EC9FA2AA33D5}" emma:medium="tactile" emma:mode="ink">
                <msink:context xmlns:msink="http://schemas.microsoft.com/ink/2010/main" type="inkWord" rotatedBoundingBox="17092,9371 17522,12270 17230,12314 16799,9414"/>
              </emma:interpretation>
              <emma:one-of disjunction-type="recognition" id="oneOf1">
                <emma:interpretation id="interp5" emma:lang="en-US" emma:confidence="0">
                  <emma:literal>}</emma:literal>
                </emma:interpretation>
                <emma:interpretation id="interp6" emma:lang="en-US" emma:confidence="0">
                  <emma:literal>|</emma:literal>
                </emma:interpretation>
                <emma:interpretation id="interp7" emma:lang="en-US" emma:confidence="0">
                  <emma:literal>l</emma:literal>
                </emma:interpretation>
                <emma:interpretation id="interp8" emma:lang="en-US" emma:confidence="0">
                  <emma:literal>1</emma:literal>
                </emma:interpretation>
                <emma:interpretation id="interp9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-2854.5378">2332 1398 11,'-25'-33'70,"25"33"-2,-29-27-1,29 27-36,-26-13-5,26 13-6,0 0-7,-21 15 0,21-15-1,-6 31 3,5-8 1,-1 2 1,4 8 2,-1 1-1,5 8 0,1-1-1,4 6-2,1-2-4,7 4 0,-1-2-4,3-2 2,5-1-4,3-5 0,-2-2-2,3-5 1,-1-3-1,0-5 0,-4-5 1,1-2-3,-8-5 0,-18-12-2,23 15 0,-23-15-3,0 0 2,-11 23-2,-1-6-1,-6 2 2,0 7-2,-4 3 3,4 3-1,2 2 2,8 3 0,5 1 0,6-4 1,10 2 0,2 2-1,3 2 2,5 8-1,1 5 2,-3 8-2,1 4 3,0 6-2,-6 3 4,2 7 1,-4 6 0,-3-6 1,0 6 0,-4-6 0,-1 2-2,-4 0 1,-1 6-3,-4-6-4,-1 2 4,-3-2-4,0-2 2,-6 1 1,0-5-1,-1-10 1,-1-9-6,5-9-5,-3-17-14,13-10-24,0-22-56,9-34-2,5-17-4,10-21-3</inkml:trace>
        </inkml:traceGroup>
      </inkml:traceGroup>
    </inkml:traceGroup>
    <inkml:traceGroup>
      <inkml:annotationXML>
        <emma:emma xmlns:emma="http://www.w3.org/2003/04/emma" version="1.0">
          <emma:interpretation id="{60196DBE-CE8E-474B-A02C-D20BB4B255E7}" emma:medium="tactile" emma:mode="ink">
            <msink:context xmlns:msink="http://schemas.microsoft.com/ink/2010/main" type="paragraph" rotatedBoundingBox="15827,9221 16429,11992 14376,12438 13774,96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F5797C-021F-47CA-B8D4-FC79FF55F88C}" emma:medium="tactile" emma:mode="ink">
              <msink:context xmlns:msink="http://schemas.microsoft.com/ink/2010/main" type="line" rotatedBoundingBox="15827,9221 16429,11992 14376,12438 13774,9667"/>
            </emma:interpretation>
          </emma:emma>
        </inkml:annotationXML>
        <inkml:traceGroup>
          <inkml:annotationXML>
            <emma:emma xmlns:emma="http://www.w3.org/2003/04/emma" version="1.0">
              <emma:interpretation id="{140D65B5-FA26-46B9-9271-0AF051926EDE}" emma:medium="tactile" emma:mode="ink">
                <msink:context xmlns:msink="http://schemas.microsoft.com/ink/2010/main" type="inkWord" rotatedBoundingBox="15827,9221 16429,11992 14376,12438 13774,9667"/>
              </emma:interpretation>
              <emma:one-of disjunction-type="recognition" id="oneOf2">
                <emma:interpretation id="interp10" emma:lang="en-US" emma:confidence="0">
                  <emma:literal>is</emma:literal>
                </emma:interpretation>
                <emma:interpretation id="interp11" emma:lang="en-US" emma:confidence="0">
                  <emma:literal>s</emma:literal>
                </emma:interpretation>
                <emma:interpretation id="interp12" emma:lang="en-US" emma:confidence="0">
                  <emma:literal>Is</emma:literal>
                </emma:interpretation>
                <emma:interpretation id="interp13" emma:lang="en-US" emma:confidence="0">
                  <emma:literal>rss</emma:literal>
                </emma:interpretation>
                <emma:interpretation id="interp14" emma:lang="en-US" emma:confidence="0">
                  <emma:literal>ass</emma:literal>
                </emma:interpretation>
              </emma:one-of>
            </emma:emma>
          </inkml:annotationXML>
          <inkml:trace contextRef="#ctx0" brushRef="#br1" timeOffset="193831.9369">187 752 1,'-19'8'18,"19"-8"35,-16 5 1,16-5-35,0 0 2,0 0-2,0 0-4,0 0-5,0 0 0,0 0-5,0 0-1,0 0-2,0 0-3,0 0-3,0 0-7,0 0-20,8 14-23,-8-14-4,0 0-2</inkml:trace>
          <inkml:trace contextRef="#ctx0" brushRef="#br0" timeOffset="-3942.6037">767 1259 50,'6'-22'74,"-6"22"5,0 0-24,0 0-14,0 0-5,-20 5-8,16 13-1,-5 2-3,6 9 1,-10 4-4,4 8 1,-9 6-3,5 6 0,-8 4-5,1 10 0,-7 2-4,1 3 1,-4 4-2,-3 2-1,-1 1 0,-1 4-2,1-7 1,0 4 0,-1-4-1,5 3 0,-1 2-3,6 4 1,-2-3-2,3-1 2,-1 2-3,1-2 1,-1 6 1,0-2-1,-2-4 1,0 1-1,-2-3 1,0-3-3,-2-4 3,2-3-2,2-11 0,0-8-1,2-8 1,3-11-1,4-8 0,2-7 0,16-16 1,-24 13-1,24-13-1,0 0 3,-16-2-3,16 2 2,0-16-1,3-2 0,5-9 1,4-8-2,6-10 1,4-9-2,5-9 3,6-11-3,3-4-1,0-7 1,4-5-1,-1-4 2,-1-7-3,-1-2 3,-3-2-3,0-2 3,-1-1 2,-3 1-1,-1 4-2,-3 6 2,-5 5 0,-3 8-2,-3 7 2,-6 5-2,-4 14 1,-3 5-1,-4 12 4,-1 3-3,-3 7 2,1 8-1,1 1 1,1 6-2,1-1 2,2 17-2,0-25 0,0 25 2,7-18-1,-7 18 2,0 0-1,16-9 0,-16 9 0,0 0 1,26 14-2,-26-14 0,18 24-1,-18-24 0,21 25 2,-21-25-2,20 20 2,-20-20-2,0 0 2,22 7-1,-22-7 1,0 0 0,11-21 0,-11 21-1,3-29 0,-1 13 2,-2-3-2,2 3 0,-2-2 1,2 2-2,0-2 2,-1 0-2,1 1 1,-2 1-2,0 16 4,2-31-3,-2 31 1,0-27 0,0 27 0,0-21-1,0 21 1,-2-17 0,2 17 0,0 0 0,0 0-1,0 0 2,0 0 0,0 0 0,0 0 0,-3 22 0,4-2 1,1 5 1,2 6 0,3 3-1,0 8 2,4 5 1,-2 3 0,6 5 2,-3 2-3,4 5 3,1-2-2,3 1 2,-2-1-1,5-4-1,2-2-2,4-4 1,4-1-1,3 0-2,4-4 1,1 0-2,3 0 1,-1 2 0,-1-3 0,-3 3 1,1 3 0,-2 3 1,-4 5-1,-1-1 0,-4 3-1,0 0 1,-2 3-2,-2-4 1,0-1 3,1-2-2,1-3 2,0-3-2,0-3 2,0-2-2,-2-3 2,1 0-1,-3-5-3,2 1 0,-5-3 1,2-1-1,0-1 0,-2-3 0,-2-1 0,-2-2 0,-2-5 0,-1-4 1,-13-18-1,18 27 1,-18-27-1,0 0 2,15 20-2,-15-20 0,0 0 0,9 22-1,-9-22 1,9 18-1,-9-18 0,9 23 0,-9-23 1,10 18 0,-10-18 0,0 0 0,11 20 0,-11-20 0,0 0 0,4 16 0,-4-16 0,0 0 0,-6 22 0,6-22 1,0 0-1,-9 22 0,9-22-2,-5 16 2,5-16 0,0 0-1,-7 16 0,7-16 1,0 0-1,0 20 1,0-20 0,0 0 0,3 18-1,-3-18 1,0 0 0,0 0 1,0 0-2,0 0 1,0 0 0,0 0 0,-18-2-1,18 2 0,-36-14 0,9 7-1,-4-2 1,-8 0-1,-5 1 1,-1 3 1,-5 1 0,-3 4-1,-1 2 1,-2 0-1,-2 3 0,-2-1 1,-1 0-1,-2-4 1,-2-2-2,0-4 2,-4 1-1,0-4 2,-1 0-1,0 2 0,-1 3 0,1 2-1,-1 2 1,4 4 0,0 0 0,4 1 0,2 0 1,3-1-2,2-2 1,4-2 0,5-2 0,0 0 0,5-1 0,2 1 1,2 2-3,6-2 0,1 4-2,2-4-3,6 6-6,1-6-5,22 2-12,-27-2-18,27 2-33,18-9-39,15-5 1,10-19-4,18-21 2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7:58:41.587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  <inkml:context xml:id="ctx1">
      <inkml:inkSource xml:id="inkSrc5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75" units="1/cm"/>
          <inkml:channelProperty channel="Y" name="resolution" value="310.22726" units="1/cm"/>
        </inkml:channelProperties>
      </inkml:inkSource>
      <inkml:timestamp xml:id="ts1" timeString="2013-08-18T18:01:51.939"/>
    </inkml:context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2">
      <inkml:brushProperty name="width" value="0.1" units="cm"/>
      <inkml:brushProperty name="height" value="0.1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428A363-6CC9-4DDC-8557-8D62A99715CA}" emma:medium="tactile" emma:mode="ink">
          <msink:context xmlns:msink="http://schemas.microsoft.com/ink/2010/main" type="writingRegion" rotatedBoundingBox="8946,8210 8395,14490 3801,14087 4352,7807"/>
        </emma:interpretation>
      </emma:emma>
    </inkml:annotationXML>
    <inkml:traceGroup>
      <inkml:annotationXML>
        <emma:emma xmlns:emma="http://www.w3.org/2003/04/emma" version="1.0">
          <emma:interpretation id="{02001D52-7985-4D36-9E87-87418CFA6550}" emma:medium="tactile" emma:mode="ink">
            <msink:context xmlns:msink="http://schemas.microsoft.com/ink/2010/main" type="paragraph" rotatedBoundingBox="8946,8210 8395,14490 3801,14087 4352,78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89B852-60B4-477A-B134-625D6367565E}" emma:medium="tactile" emma:mode="ink">
              <msink:context xmlns:msink="http://schemas.microsoft.com/ink/2010/main" type="line" rotatedBoundingBox="8946,8210 8395,14490 3801,14087 4352,7807"/>
            </emma:interpretation>
          </emma:emma>
        </inkml:annotationXML>
        <inkml:traceGroup>
          <inkml:annotationXML>
            <emma:emma xmlns:emma="http://www.w3.org/2003/04/emma" version="1.0">
              <emma:interpretation id="{AC141A1E-1248-4F15-B13E-2E1E8893A926}" emma:medium="tactile" emma:mode="ink">
                <msink:context xmlns:msink="http://schemas.microsoft.com/ink/2010/main" type="inkWord" rotatedBoundingBox="8946,8210 8395,14490 3801,14087 4352,7807"/>
              </emma:interpretation>
              <emma:one-of disjunction-type="recognition" id="oneOf0">
                <emma:interpretation id="interp0" emma:lang="en-US" emma:confidence="0">
                  <emma:literal>inst</emma:literal>
                </emma:interpretation>
                <emma:interpretation id="interp1" emma:lang="en-US" emma:confidence="0">
                  <emma:literal>init</emma:literal>
                </emma:interpretation>
                <emma:interpretation id="interp2" emma:lang="en-US" emma:confidence="0">
                  <emma:literal>int</emma:literal>
                </emma:interpretation>
                <emma:interpretation id="interp3" emma:lang="en-US" emma:confidence="0">
                  <emma:literal>idiot</emma:literal>
                </emma:interpretation>
                <emma:interpretation id="interp4" emma:lang="en-US" emma:confidence="0">
                  <emma:literal>inhibit</emma:literal>
                </emma:interpretation>
              </emma:one-of>
            </emma:emma>
          </inkml:annotationXML>
          <inkml:trace contextRef="#ctx0" brushRef="#br0">204 6322 1,'-22'-4'26,"22"4"32,-30-3-2,13 1-35,17 2 2,-23-4-5,23 4 3,-24-10-2,24 10 1,-23-15-3,23 15 4,-31-16-4,11 10 2,-7-1-1,-2 4-3,-5-1 2,-2 6 0,-4-6 0,2 8 0,-2-8-1,6 4-1,0-3-7,5 1 2,4-5-6,1 3 3,4-3-6,4-1 1,16 8-4,-25-10-1,25 10-5,-20-13-7,20 13-9,-18-11-20,18 11-39,-20-5-12,20 5 2,-27-9-5</inkml:trace>
          <inkml:trace contextRef="#ctx0" brushRef="#br0" timeOffset="-682.3888">419 5296 1,'-20'13'46,"4"-1"27,3 6 1,-3 4-40,7-2 1,4 7 0,3-2-11,5 4 0,3-2-4,5 0 2,-2-1-1,3 3-1,1-8-1,1 3-2,1-3-2,5-1-2,-2-4-3,5-1-3,1-4-1,1-2-1,0-4-3,-1-3 0,-1-2-1,-5-4 1,1-3-1,-19 7 0,27-25-1,-15 5 1,1-3-1,-2-5 0,0-2 1,-1-3-2,-1-1 1,-1 1-2,-5 3 2,-1-1-2,-7 7 1,1 1-1,4 23 2,-16-27-2,16 27 2,-24-6 0,24 6 0,-18 19 1,18-19 1,-9 34 0,11-14-1,0 5 3,5-3-2,4 1 3,-2 1-2,2-3 0,0 3 0,-2-4 0,-2 1-1,0 1 0,-1 0 0,-1-1-3,0 3-4,1-6-8,6 9-16,-1-11-32,7 2-41,4-7-3,-4-9-5,-2-6-3</inkml:trace>
          <inkml:trace contextRef="#ctx0" brushRef="#br0" timeOffset="-1496.866">603 3625 2,'0'0'55,"-7"-17"1,7 17-22,0 0 0,-16 17-3,12 3-4,-7 10 1,2 14-2,-7 6-1,2 15 0,-6 4-4,0 10-3,-7 8-2,2 11-2,-8 3-2,-1 9 1,-8 8-2,-1 6 2,-4-1-2,-2 7 1,-5-3-4,3 1 2,-1-3-4,5-4 2,0-8-3,5-2-1,6-8-1,4-9 1,8-17 1,4-10 0,4-16-2,7-10 1,4-19 0,5-22-2,0 0 1,14-20-2,-1-16-1,1-13 0,2-12 0,4-15-3,4-15 2,3-15-6,0-10 4,2-10-2,3-8 1,1-7-2,1-2 2,1 2-2,3 4 3,-2 11 2,0 12 0,0 13-1,-4 18 3,-1 12-1,-2 13-1,-4 10 2,-7 11 0,-1 9-1,-6 6 2,-2 4 0,-9 18-2,10-24 3,-10 24-2,0 0 2,0 0-1,0 0 1,24 26 1,-11-3 1,5 4 1,3 9 1,5 6 2,6 7 0,4 3 1,4 6-2,3 0 0,3 3-1,0 2 1,5 4 0,-2 5-2,3 1 2,-1-1-2,3 4 3,4-2-2,3-2 2,1-5-4,5-2 1,-1-9-2,1 0-1,0-2 0,2-3-2,-8-1 3,1 1-4,-6 1 3,-4 3-1,-7-1 0,-1 0 0,-7-2 0,-2 1 0,-6-1-2,-4-5 3,-5-2-3,-4-5 2,-3-4-2,-6-3 2,-5-4-2,-6-2 0,-5-4 1,-5-1-2,-4 1 2,-6-3 0,-3-2-1,-7-1 0,-6-5 0,-7-4 0,-7-5-1,-8-5 1,-4-3-1,-7-2 1,-6-1-1,-4-1 1,0 2-1,-2 2 1,-2 3 0,0 2 0,-1 2 0,5-2 0,5 0 0,6 0-1,5 0 1,7 0-1,6 2-1,3-1 0,8 5-2,0-1 1,3 4-1,-2 0-2,6 2-3,-2-4-4,9 2-8,-1-7-13,30-2-40,-33 9-44,33-9 2,-20-9-8,20 9 3</inkml:trace>
          <inkml:trace contextRef="#ctx0" brushRef="#br0" timeOffset="838.8977">-566 5310 29,'0'0'77,"-9"-20"3,9 20-20,-16-23-17,16 23 0,-11-24-11,11 24 0,-14-23-7,14 23-4,-25-25-2,25 25-4,-37-35 0,14 16-5,-8-7 0,2-1-4,-1-5 1,-1-6-3,-2-6 2,3-4-2,-1-7 0,4-3-2,3-5 1,1 0-2,3-2 1,2-2-2,2 0-1,3 4 4,4 2-3,4 3 2,5 2-1,1 3 2,7-1-1,4 5 1,3-1 0,6-3-3,1 1 4,5-2-4,2 1 3,2 1-3,1 0 3,4 1-1,1 4 1,1 4-2,-1 3 2,1 4-1,4 2 0,-1 5 1,1 2-2,0-1 1,-1 3-4,1 0 4,-1 3-4,-3 2 4,0 0-4,-2 1 3,-1 0-2,-3 5 1,1 1 0,-4 4-1,-2 0-1,-2 2-3,-3 5-4,-6 0-5,-16 2-10,14 19-7,-12 0-13,-2-19-18,-16 35-25,1-15-13,-1-4 4,-2-3 0</inkml:trace>
          <inkml:trace contextRef="#ctx0" brushRef="#br0" timeOffset="25289.5097">-683 5350 1,'0'0'45,"0"0"24,-23-14 2,23 14-38,0 0 5,0 0-6,-17 5-5,17-5-2,0 0-3,18 13 0,-18-13-1,20 12-2,-20-12-2,27 15-2,-10-10-2,1 6-1,0-2-3,0 7 1,3-5-1,5 4-1,1-3-1,4 5 1,3-3-1,7 0 0,3-1 0,3 2-2,2-5-1,-1 1 0,1-2-2,2-1 0,-8-1-2,-1-2 1,-6-1-1,-2 1 1,-5-1-1,-4-1 0,-5-1 0,-4 2 0,-16-4 1,24 7-1,-24-7 0,0 0 1,16 13-1,-16-13 1,0 0 0,0 0 1,0 0-2,0 0 2,0 0-1,-16 12-1,16-12 0,-18-5 0,18 5 0,-25-13 0,8 6 0,1-2 0,-6-2 0,-1-1 0,-1-1 0,-3-2-1,0 3 1,-2-1 0,-3 2 0,-3 4 0,-1 0 0,-3 1 0,-1 1 0,-4 3 0,1-1 1,3-1-3,1 0 3,4-1-2,6-2 2,4-1-2,3-4 2,22 12-2,-29-29 1,19 7 1,-1 1-1,0-3 1,-2 2-5,-1 1-3,14 21-17,-38-29-14,38 29-56,-40-6-6,20 5-13,-3-3-7</inkml:trace>
          <inkml:trace contextRef="#ctx1" brushRef="#br1">695 3976,'0'0,"0"0,0 0,0 0,0 0</inkml:trace>
          <inkml:trace contextRef="#ctx0" brushRef="#br0" timeOffset="-23501.0492">-1617 2620 4,'0'0'67,"-15"-16"-3,15 16-11,0 0-69,0 0-37,17 36-2,-8-18-7,5 15 61</inkml:trace>
          <inkml:trace contextRef="#ctx0" brushRef="#br0" timeOffset="-21358.8924">517 2438 52,'-11'-31'59,"11"31"-43,9-24-15,-9 24-68,18-9 7</inkml:trace>
          <inkml:trace contextRef="#ctx0" brushRef="#br0" timeOffset="-783631.6158">576 298 69,'-21'-20'90,"21"20"-7,-13-29-6,13 29-68,0 0-9,0 0-24,20-2-40,-20 2-12,21 24-8,-21-24 5</inkml:trace>
          <inkml:trace contextRef="#ctx0" brushRef="#br0" timeOffset="-782312.7725">681 377 1,'0'0'0,"-23"-11"49,23 11 1,-22-3-45,22 3 5,0 0-1,-6 20-1,6-20 1,19 23-2,-19-23 2,28 24 4,-8-15-1,0-4-1,0-3 0,2-2-4,-2-7 0,1-2-2,-1-2 0,-2-2-5,-1-1 3,-17 14-3,25-27 1,-25 27 1,11-22-1,-11 22 1,0 0 0,-13-18 0,13 18-1,-27 7 2,9 0-2,2 4 1,-1 2-1,17-13-1,-25 25 0,25-25-1,-7 20 2,7-20-2,0 0 1,30 4-1,-11-8 0,-1-1 0,3-3 0,-3-1-1,-18 9-1,26-20-1,-26 20-7,0 0-24,0 0-29,-6-18-2,6 18 8</inkml:trace>
          <inkml:trace contextRef="#ctx0" brushRef="#br0" timeOffset="-784419.7288">486 27 30,'0'0'26,"-22"-6"0,22 6 1,-27-5-3,27 5-2,-31-4-2,15 2-3,-2 2-1,-2-3-4,0 1-1,-1 0-3,-1 2 0,0-3-2,1 3 0,-1 0-2,6 0-2,-1 1 1,17-1-3,-25 8 1,25-8-2,0 0 1,-20 20-1,20-20 1,-5 25 0,5-25-1,0 29 1,0-29 1,5 27 1,-5-27 0,9 27 2,-9-27 0,15 20 1,-15-20 0,23 16 0,-5-9-2,2 1 1,2-1-2,5 0 1,-2 2-1,2 0-1,0 0 2,1 4-2,-7-1 0,3 5 0,-6-3 0,-2 4-1,0 0-1,-5 0 3,0 2-3,-4 0 3,-3-2-1,-2 2 1,-2-4 0,-2 1 3,2-17-1,-11 27 0,11-27 0,-18 21-1,18-21 1,-24 17 0,24-17-1,-25 12-2,25-12 1,-29 11-2,13-7 0,-4-1 0,0-3 0,-1 2 0,-5 0 2,-1 0-2,-2-2-1,0 1 1,0-4 0,2 1-1,2-3-1,0-1 0,5-3-6,0 2-2,4-2-8,-1-2-18,17 11-24,-23-5-19,23 5 1,-18-6 15</inkml:trace>
          <inkml:trace contextRef="#ctx0" brushRef="#br0" timeOffset="-783882.2345">621 627 5,'0'0'52,"-7"28"-27,7-28-3,-5 31 4,5-13-3,2 0-3,-1-1 0,3 1-1,-2-2-2,1 0-1,-3-16-4,6 29-1,-6-29-5,3 24-7,-3-24-14,10 19-27,-10-19-25,0 0-2,16-10-4</inkml:trace>
          <inkml:trace contextRef="#ctx0" brushRef="#br2" timeOffset="-239252.2459">-40 1130 49,'11'-22'33,"-11"22"1,13-16-2,-13 16-2,0 0-3,0 0-3,9-18-4,-9 18 0,0 0-7,0 0-2,-20 16-4,20-16 0,-20 22-2,20-22 1,-27 32 3,11-14-4,-2 2 3,-4 4-4,-3-3 2,-3 4-3,-2 1 3,-3 1-6,-5-2 3,2 4-3,-4-2 2,2 0-1,-1 2 1,3 0 1,-2 2 0,3-2 2,-1 1-3,5-1 3,-3 4-1,0-2 1,3-1-2,0 1 1,1 0 0,3-4-1,1-4 1,6 1-1,2-6 1,6 2 1,12-20-1,-22 23 1,22-23 0,-9 16 0,9-16-1,0 0 1,0 0-1,0 0 0,0 0-2,-16 13 1,16-13-3,0 0 0,0 0-2,0 0-4,0 0-7,3 16-7,-3-16-11,9 18-20,-9-18-36,17 19-6,-17-19 2,27 0 21</inkml:trace>
          <inkml:trace contextRef="#ctx0" brushRef="#br2" timeOffset="-238569.8179">-87 1168 22,'0'-18'61,"0"18"-22,16-19 2,-16 19-7,26-14-2,-26 14-5,29-4-1,-29 4-4,30 11-3,-30-11-4,29 26 1,-12-5-1,1 6-6,-2 0 4,2 4-5,2-2 4,3 2-4,-1-1 4,3 1-6,-1-7 1,3 1 0,0-2 0,2 3-1,-4-1-1,6 0 0,-2 2-1,3 0 1,3 1-2,-1-1 1,2 2-1,0 3 0,2-1 0,0 0 0,2-1-1,-4 3 0,0-2 1,0-1-1,-3-4 0,-1-3-1,-3-5-1,-3-2 1,-5-3-1,-3-6 0,-18-7-2,26 7-1,-26-7-8,16-1-10,-16 1-15,0 0-29,0 0-28,0 0-6,-31-31 2</inkml:trace>
          <inkml:trace contextRef="#ctx0" brushRef="#br2" timeOffset="-237736.7399">56 1247 35,'4'-31'69,"6"15"-6,-10 16-20,31-22-7,-4 17-6,2 0-6,7 6-2,4 7-1,2 2-6,3 5-1,3 5-4,1 0 3,2 1-4,-1-1 2,5 4-2,1-10-2,5 4 1,1-5 0,3-1-1,1-1 0,1 0-2,2-2-1,1 2-1,-3 4 1,0-1-3,-2 2 3,0 2-1,0 2 0,2 0 1,0 0-1,2 2 2,-1-4-2,-1 0 3,-2 0-4,-3-4 2,-5-3-2,-6 0 0,-8 0 0,-3 0-2,0-1 2,-2-1-2,-2 2 2,0-3-2,2 2 2,0-2-1,-2-3 0,-3-1 0,-8-3-2,-5-1-2,-20 0-4,20-3-5,-20 3-10,0 0-9,-20-2-25,0 0-37,-4-1-3,-8-1-2,-4-5 2</inkml:trace>
          <inkml:trace contextRef="#ctx0" brushRef="#br2" timeOffset="-237060.2749">96 1243 2,'0'0'72,"-8"-21"-1,8 21 3,17-18-33,3 12-8,3-3-10,11 6-2,1-3-8,8 6 0,6 7 3,5 2-3,8 2 2,8 6-3,11-1 3,11 0-5,4 0 3,5 4-5,6-9 0,3 4-3,-3-5 1,-2-1 0,-8 2-2,1-2 2,-3 0-1,3 0 0,-4 0 0,-2 0-1,4 0 0,0 0 1,-8 1-2,-1 0 1,-6-1 1,-5 2 0,-6 0-1,-1-2 1,-7 0-2,-1 2 1,-1-4-1,-3 0-1,-1-1-1,-1-1 1,-7-1-2,-2 1 1,-10-1-1,-9 0-1,-6-3-1,-21-1-1,24 8-6,-24-8-6,0 0-6,0 0-9,0 0-19,5 19-42,-5-19-8,-14 17-2,-4-16 2</inkml:trace>
          <inkml:trace contextRef="#ctx0" brushRef="#br0" timeOffset="242294.0443">119 3110 46,'0'0'63,"-6"-14"-29,6 14 0,0 0-8,0 0-2,0 0-1,0 0-1,0 0-1,0 0-2,1 14 0,-1-14 0,3 19-2,-3-19-3,4 24-1,-4-24-3,-2 26-1,2-26-2,-2 29-1,2-29-2,-3 25 0,3-25 0,-1 19 0,1-19-1,0 0 2,3 15-1,-3-15 2,0 0-1,0 0 0,0 0 0,0 0-2,0 0 1,0 0-2,0 0-1,0 0 0,0 0-1,0 0 0,0 0 0,17 16 0,-17-16 0,7 22 2,-2-4-1,-2 1 2,-2 5-1,4 3 1,-2 7 1,4 1-2,-2 3 2,-1 2-2,3-3 2,-1 1-2,2-3 3,-3-3-4,0-8 2,-2 0 2,0-9-2,-3-15 1,2 22-1,-2-22 0,0 0 0,0 0 0,0 0-1,0 0 0,-20-26-1,17 10 0,-5-6-1,2-5-1,-2-5 0,0-2 1,0 2-1,-2-3 1,2 2-1,0-3 1,2 3-1,1 1 2,2 0-2,3 0 0,0 0 1,2-3-1,1 1 2,0-1-3,0 2 2,0 1 0,2 1 0,-2 4-1,2 2 1,2 4-1,-1 2 2,2 3-1,2 1 1,-10 15-2,23-25 2,-23 25-1,26-15 1,-12 10-2,2 4 0,4 2 1,-3 4-1,4 0 2,0 5-2,3-1 2,-2 2-2,-1 2 1,0 0 1,-2 0 0,-3 3-1,-3 0 1,-2 1-1,-3 3 1,-3 0 0,-4 1 1,-1 0-2,-3 1 1,-3-3-1,-4 1 1,0-1-2,-4-3 3,-2 0-1,-3-2 0,-2 0 0,-6-1 0,-2 2-1,-1-3 1,-1 0-1,-1-1 0,2-2-1,3-1 0,1-3 2,7-2-1,3-3 0,16 0-1,-21-8 0,21 8-3,-4-16-5,4 16-9,3-16-15,-3 16-27,0 0-41,0 0-5,0 0-1,0 0-3</inkml:trace>
          <inkml:trace contextRef="#ctx0" brushRef="#br0" timeOffset="244133.3037">1263 2679 1,'0'0'32,"23"-8"46,-4 11 1,0 6-43,2 1 1,8 9-4,-5-1-8,6 9-5,-8-2-2,5 7-4,-4-1 1,-2 4 0,-4 2-2,-1 6 2,-5 2-3,-3 4 2,-6 2-3,-2 4 3,-8-3-4,-2 3 0,-6-4-3,-1-3 1,-4-5-2,2-6-1,-2-2-4,2-10-8,3 1-11,-2-13-26,7 1-55,11-14-6,-22 16-4,22-16-8</inkml:trace>
          <inkml:trace contextRef="#ctx0" brushRef="#br0" timeOffset="242991.9825">859 2685 9,'0'0'74,"-19"2"1,19-2-27,-24 11-13,8-5-2,3 9-5,-3-4-1,2 8-2,-4-3-4,4 5-2,-2-2 2,1 5-4,1-3 1,4 4-1,-2-1-3,4 3 0,-2-1-3,4 1-1,-1 2-2,4 0 0,-2-1-1,4 3 0,-1-4-1,4 0 1,-1-3-1,4 2 1,-2-7-1,4 2 0,-1-4-2,2 2 0,3-4-1,-1 1-1,3-2-1,1-3 0,0-1-3,1-2-1,1-2-3,-2-3-6,-14-3-10,24 0-15,-10 2-30,-14-2-43,16-10 2,-16 10-5,7-24 3</inkml:trace>
          <inkml:trace contextRef="#ctx0" brushRef="#br0" timeOffset="243877.9657">901 2997 23,'0'0'73,"0"0"3,-15-2-30,15 2-14,0 0-2,0 0-6,5 27-1,-5-27-2,5 34-3,-4-13-2,3 3-1,-3 1-1,4 2 1,-2-1-4,2-1-1,0-2-3,3 1 1,-2-5-2,4 2-1,-2-7-1,1 2 1,-9-16-1,19 18 0,-19-18-1,20 1-1,-20-1 1,20-16-1,-10 2 0,3-4-1,-2-4 0,0-5-2,0-5 1,-1 0 0,1-2-1,-5 2 0,2 4 1,-4 0-1,0 8 0,-2 4-1,-2 16 2,0 0-2,0 0 2,0 0-1,0 0 1,-6 27-1,6-5 2,0 1 1,1 4 0,2 1 2,1 1-2,4 0 3,-2-2-2,2-1 2,2-2-3,1-2 4,0-4-2,2-2-1,-2-2 0,-11-14-2,26 21 1,-26-21-1,22 11 0,-22-11-7,19 0-8,-19 0-15,16-8-24,-16 8-49,13-16 0,-7 2-5,-3-6 0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8:02:51.314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4B2E6B3-3381-462D-A84C-6123D9FBB28B}" emma:medium="tactile" emma:mode="ink">
          <msink:context xmlns:msink="http://schemas.microsoft.com/ink/2010/main" type="writingRegion" rotatedBoundingBox="14031,8333 18294,8333 18294,9365 14031,9365"/>
        </emma:interpretation>
      </emma:emma>
    </inkml:annotationXML>
    <inkml:traceGroup>
      <inkml:annotationXML>
        <emma:emma xmlns:emma="http://www.w3.org/2003/04/emma" version="1.0">
          <emma:interpretation id="{1BECD470-41D3-41E2-A157-F93E3CCC4D65}" emma:medium="tactile" emma:mode="ink">
            <msink:context xmlns:msink="http://schemas.microsoft.com/ink/2010/main" type="paragraph" rotatedBoundingBox="14031,8333 18294,8333 18294,9365 14031,93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E59E23-E856-47B1-BAF7-338801289864}" emma:medium="tactile" emma:mode="ink">
              <msink:context xmlns:msink="http://schemas.microsoft.com/ink/2010/main" type="line" rotatedBoundingBox="14031,8333 18294,8333 18294,9365 14031,9365"/>
            </emma:interpretation>
          </emma:emma>
        </inkml:annotationXML>
        <inkml:traceGroup>
          <inkml:annotationXML>
            <emma:emma xmlns:emma="http://www.w3.org/2003/04/emma" version="1.0">
              <emma:interpretation id="{4B6003C9-B3D4-47B1-9375-54FF897D0D2A}" emma:medium="tactile" emma:mode="ink">
                <msink:context xmlns:msink="http://schemas.microsoft.com/ink/2010/main" type="inkWord" rotatedBoundingBox="14031,8333 15936,8333 15936,9365 14031,9365"/>
              </emma:interpretation>
              <emma:one-of disjunction-type="recognition" id="oneOf0">
                <emma:interpretation id="interp0" emma:lang="en-US" emma:confidence="0">
                  <emma:literal>pa)</emma:literal>
                </emma:interpretation>
                <emma:interpretation id="interp1" emma:lang="en-US" emma:confidence="0">
                  <emma:literal>pay</emma:literal>
                </emma:interpretation>
                <emma:interpretation id="interp2" emma:lang="en-US" emma:confidence="0">
                  <emma:literal>play)</emma:literal>
                </emma:interpretation>
                <emma:interpretation id="interp3" emma:lang="en-US" emma:confidence="0">
                  <emma:literal>plan)</emma:literal>
                </emma:interpretation>
                <emma:interpretation id="interp4" emma:lang="en-US" emma:confidence="0">
                  <emma:literal>ply</emma:literal>
                </emma:interpretation>
              </emma:one-of>
            </emma:emma>
          </inkml:annotationXML>
          <inkml:trace contextRef="#ctx0" brushRef="#br0">-304 589 4,'0'0'64,"-18"-24"6,18 24-4,-12-18-31,12 18-2,0 0-5,0 0-6,0 0-2,0 0-3,0 0-2,-16 2 1,16-2-1,0 0-1,-8 21-1,8-21-2,-7 16 0,7-16-1,-6 16-1,6-16-1,-6 14 1,6-14-1,0 0 0,-10 16-1,10-16 1,0 0-2,0 0-1,-13 14-1,13-14 0,0 0-2,0 0 0,-8 15 1,8-15 0,0 0 4,-1 22-3,1-22 4,-4 29-6,3-13 6,-1 5-6,1-2 6,1 3-6,1 2-1,1 5 2,-1-2-1,1 5 3,-4 2-3,2 4 3,-4 5-4,-1 2 2,-2 0-1,1-2-1,0-5 1,-1-6-1,2-5 2,2-4 0,3-23 1,-1 17-1,1-17 1,0 0 0,-4-24 0,1 3 0,-2-3-2,1-8 1,-6-4-2,0-4 0,-1-3 1,-2-2-2,1 0 2,1 2-3,3 1 3,3 2-2,5 0-1,3 5 2,5 2-3,5 1 2,1 1-3,4 3 4,2-3-5,1 6 3,0 1 1,1 0 0,1 1 0,1 4 0,0 3 0,0 2-1,0 4 1,0 4-1,-2 4 1,0 4-2,-2 6 3,-1 1-2,-3 6 1,-2-1-1,-1 4 0,0 1 0,-2-1 1,-3 1 0,0-2-2,-2 3 2,-1-3-1,-3 1 2,-4-2 4,-3-2-3,5-14 3,-14 21-3,14-21-1,-21 14 0,7-7 5,-4-6-6,-1 2 2,-2-1-4,-4 3 3,-6 1-3,-4 2 6,-5 2-6,-1-4 1,-1 5 0,0-3-1,2 5 2,7-5-2,4-2-1,12-1-7,2-3-13,15-2-25,0 0-57,32 0-6,-8-7-2,2-4-8</inkml:trace>
          <inkml:trace contextRef="#ctx0" brushRef="#br0" timeOffset="743.0814">223 261 47,'-20'-3'74,"20"3"-1,-21-3-1,21 3-32,-19 8-7,19-8-9,-15 22-3,7-8-2,4 9 0,-4-4-1,4 10 1,-5-5-2,4 5 1,-3-6-2,3 3-1,-3-4-3,3 2 1,1-4-3,2 0 0,0-2-2,6 0 0,0-1-2,3 1 0,2-2-1,3-2 0,-1 0 3,-11-14-4,25 29 4,-12-13-7,-13-16 6,21 27-6,-21-27 5,19 26-6,-19-26 0,18 26 0,-18-26-2,19 17-1,-3-7-6,-2-6-11,10 8-22,-8-9-45,10 2-23,-7-7-1,2-4-4</inkml:trace>
          <inkml:trace contextRef="#ctx0" brushRef="#br0" timeOffset="-230798.123">711 3071 30,'0'0'71,"-3"16"1,3-16 0,0 0-34,-2 22-3,2-22-3,0 0-4,18 9-2,-18-9-2,0 0-2,25 14-3,-25-14-1,11 22-2,-11-22-3,9 34-1,-7-14-1,3 7-1,-1-3-1,1 1-1,1-3-1,3 1 0,0-3-2,4 0 1,-3 0-2,3-2-1,0-2-2,1 2 1,-1-2-1,-1 1 1,-1-1 0,-11-16 1,22 22 0,-22-22 0,0 0 2,22 1-3,-22-1 3,10-29-3,-4 6 2,-1-2-3,3-8 0,-1-1-2,0-1 1,2 1 0,-2 0-1,2-1 1,0 5-5,-1 3 4,1 1-3,-2 5 4,0 1-4,-2 4 3,-5 16-3,9-24 4,-9 24 0,0 0 0,10-18 1,-10 18-1,0 0 0,0 0 1,16-4-1,-16 4-1,0 0 0,0 0 1,0 0-1,16 15 1,-16-15 0,0 0 0,0 0 0,0 0 0,0 0 0,0 0 0,0 0 0,0 0 0,0 0-1,0 0 1,-9 20 0,9-20-1,-5 27 6,1-7-6,0 1 4,1 6-3,-1-1 3,1 3-3,-1-2 3,-3 2-2,1-2-1,-3 0 1,0 2-2,-2-4 3,-1 2-2,-1-2 0,2 1 0,0-5 0,2-2 1,0-3 0,9-16 1,-9 16-1,9-16 0,0 0 0,0 0 1,0 0-1,-11-25 0,11 25 0,-10-26-1,10 26 1,-17-27-1,17 27 1,-18-29-1,9 13-1,0-2 1,0 0 0,0-4 1,2 1-2,-4-1 2,0-1-2,2-1 2,-3 1-1,1-3 0,0 5 0,0-1-5,2 2 5,2 4-5,7 16 6,-13-24-6,13 24 5,0 0-5,0 0 4,0 0 5,-16 4-5,16-4 5,-7 18-6,7-18 6,-2 22-4,2-22 4,0 23-4,0-23 1,5 27 1,1-9-1,3 6 2,3 1-2,5 4 1,-1 4-1,2 1 2,4 4-3,1 0 1,1-4-1,-5-1 1,1-3 0,-3-3 0,-1-7-1,-2-2 2,-14-18 0,22 17 0,-22-17 1,0 0-1,18-15 0,-18 15 0,5-29-1,-3 9 0,0-3 0,-2-4-1,0 0-1,2-2 2,0-2-2,3-3 1,1 1 0,1 1 0,4-1-1,-1 4 0,3 0 0,-2 6-2,0 3 2,-2 2-2,-9 18 0,9-25-1,-9 25-1,0 0-5,0 0-3,-11-22-7,11 22-13,0 0-23,0 0-52,0 0 0,0 0-4,0 0 0</inkml:trace>
          <inkml:trace contextRef="#ctx0" brushRef="#br0" timeOffset="1657.8306">518 552 1,'0'0'54,"0"0"13,-8-18 0,8 18-33,0 0-1,0 0-5,0 0-6,0 0-2,-8 23-3,8-23-1,-7 27 1,4-13 0,3 4 2,-3-1 2,3 1-3,0 3 1,3-2-4,0 0 2,5 4-6,-1-6 4,4 4-7,0-5-1,7 0-3,1-7 2,3 3-4,2-8 2,0-2-2,2-2 0,-2-3-1,1-2-2,-2-1 2,-4-6-2,-3-3 2,-4-3-8,-2-3 8,-4 0-7,-4-1 6,-4 0-5,-4-1 5,-2 2-5,8 21 3,-18-23 3,18 23-3,-17-15 3,17 15-3,0 0 2,0 0 0,0 0-2,0 19 2,0-19-1,11 23 1,-11-23 4,14 25-2,-6-9 2,-8-16-3,18 29 7,-8-11-7,-1-2 7,2 0-7,1-2 1,-3 0-2,-9-14 2,21 23-1,-21-23-1,19 11-2,-19-11-4,24 3-10,-2-1-25,-4-7-56,6-2-7,-3-1 1,-7-6-8</inkml:trace>
          <inkml:trace contextRef="#ctx0" brushRef="#br0" timeOffset="2037.5737">903 341 26,'5'-14'73,"-5"14"2,0 0-1,27-12-41,-5 19 0,4-1-4,7 9-6,2 1-5,5 6-1,0 0-4,-1 7 0,-4 0-4,-3 4 3,-7-1-1,-4 4 1,-7-1 5,-2 6-5,-11-4 4,-1 5-4,-8-2 3,-5 3-6,-6 1 3,-3 4-6,-5-3-3,-2 0 0,0 0-3,0-4 1,1-2-2,4-7 2,1-2-3,6-9-3,2-2-13,-1-11-17,16-8-61,-20 16-9,20-16-1,-29-10-8</inkml:trace>
        </inkml:traceGroup>
        <inkml:traceGroup>
          <inkml:annotationXML>
            <emma:emma xmlns:emma="http://www.w3.org/2003/04/emma" version="1.0">
              <emma:interpretation id="{F772DE0B-BD74-4ADA-8991-4243F8A92E88}" emma:medium="tactile" emma:mode="ink">
                <msink:context xmlns:msink="http://schemas.microsoft.com/ink/2010/main" type="inkWord" rotatedBoundingBox="18222,9055 18294,9055 18294,9152 18222,9152"/>
              </emma:interpretation>
              <emma:one-of disjunction-type="recognition" id="oneOf1">
                <emma:interpretation id="interp5" emma:lang="en-US" emma:confidence="0">
                  <emma:literal>\</emma:literal>
                </emma:interpretation>
                <emma:interpretation id="interp6" emma:lang="en-US" emma:confidence="0">
                  <emma:literal>'</emma:literal>
                </emma:interpretation>
                <emma:interpretation id="interp7" emma:lang="en-US" emma:confidence="0">
                  <emma:literal>•</emma:literal>
                </emma:interpretation>
                <emma:interpretation id="interp8" emma:lang="en-US" emma:confidence="0">
                  <emma:literal>I</emma:literal>
                </emma:interpretation>
                <emma:interpretation id="interp9" emma:lang="en-US" emma:confidence="0">
                  <emma:literal>`</emma:literal>
                </emma:interpretation>
              </emma:one-of>
            </emma:emma>
          </inkml:annotationXML>
          <inkml:trace contextRef="#ctx0" brushRef="#br0" timeOffset="-234105.0592">3615 995 96,'0'0'93,"-20"-18"1,20 18-8,0 0-49,0 0-16,0 0-13,0 0-22,0 0-26,29 32-37,-13-12-12,-3 0 0,1 5-5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7:36:28.92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5B647408-54F7-4D36-9246-5E92F9F0FA0C}" emma:medium="tactile" emma:mode="ink">
          <msink:context xmlns:msink="http://schemas.microsoft.com/ink/2010/main" type="inkDrawing"/>
        </emma:interpretation>
      </emma:emma>
    </inkml:annotationXML>
    <inkml:trace contextRef="#ctx0" brushRef="#br0">34 0 18,'-20'43'53,"13"-19"-30,2 1 1,2 2-3,3 0-7,0 1 0,3-1-2,2-5-3,-3 0-5,-2-22 1,5 33-5,-5-33-1,5 22-9,-5-22-6,0 0-16,0 0-24,0 0 0,12-35 31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8:08:49.847"/>
    </inkml:context>
    <inkml:brush xml:id="br0">
      <inkml:brushProperty name="width" value="0.1" units="cm"/>
      <inkml:brushProperty name="height" value="0.1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0094E34-22DC-406E-8024-9487E90F04FF}" emma:medium="tactile" emma:mode="ink">
          <msink:context xmlns:msink="http://schemas.microsoft.com/ink/2010/main" type="inkDrawing" rotatedBoundingBox="7300,4174 7350,4166 7351,4173 7302,4181" shapeName="Other"/>
        </emma:interpretation>
      </emma:emma>
    </inkml:annotationXML>
    <inkml:trace contextRef="#ctx0" brushRef="#br0">3673-2556 1,'0'0'68,"0"0"1,-34 0-5,34 0-63,0 0 7,0 0-5,0 0 1,0 0 0,0 0 2,0 0 1,0 0 0,0 0 0,0 0-3,0 0-7,0 0-19,0 0-30,25-2-16,-25 2-4,24-8 37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7:36:36.98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C5987963-81D7-4BB9-AC56-DFCC33359236}" emma:medium="tactile" emma:mode="ink">
          <msink:context xmlns:msink="http://schemas.microsoft.com/ink/2010/main" type="inkDrawing"/>
        </emma:interpretation>
      </emma:emma>
    </inkml:annotationXML>
    <inkml:trace contextRef="#ctx0" brushRef="#br0">0 11 16,'0'0'61,"0"0"2,0 0-31,0 0-12,0 0-5,0 0-5,22-7-6,-22 7-9,0 0-22,32-5-32,-32 5 0,0 0-7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7:37:42.57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-1 918 39,'0'0'36,"0"0"-2,0 0 1,0 0-2,0 0-2,0 0-6,0 0-6,0 0-4,0 0-6,-5-22-4,5 22-1,0 0 0,29-24 1,-29 24 3,30-28 0,-13 9 2,5-1 0,-3-2 1,3 3 0,-5-3-1,3 3-4,1-1 0,-1 3-2,-20 17 0,37-39-3,-18 24 0,1-7-1,1 7 0,3-9-1,0 3 1,0-3 1,-1 2-1,1 3 3,-2-3-2,0 5 2,-3-5 0,0 9 1,-19 13-1,33-24-1,-33 24 1,26-19-1,-26 19 0,0 0 0,24-15-1,-24 15-1,0 0 0,19-11 0,-19 11 0,0 0 0,24-24-1,-24 24 0,28-26 1,-28 26 0,33-30 2,-14 17-3,-19 13 1,33-22 1,-33 22-1,23-15 1,-23 15-1,20-11 1,-20 11-1,0 0 1,24-26-1,-24 26 0,28-30 0,-9 10 0,-1 1 0,1-3-1,-19 22 1,35-36-2,-35 36 1,21-29-2,-21 29-2,0 0-4,18-19-1,-18 19-4,0 0-7,0 0-17,0 0-41,0 0-15,0 0-1,0 0 52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7:37:43.58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12 149 1,'0'0'4,"0"0"78,0 0 3,-13 22-54,13-22 0,0 0 0,22-11-3,-22 11-5,28-11-5,-28 11 0,28-13-2,-28 13 1,26-6-6,-26 6 2,26-7-4,-26 7-1,28-4-1,-28 4-1,37-13-1,-13 2-2,2-4 2,2 2-4,4-4 3,-2 2-3,1-1 0,-5 8-2,-2-1 2,-5 7 0,-19 2-1,24 2 1,-24-2-1,0 0 1,8 22-1,-8-22 1,0 0-1,0 26 0,0-26 1,0 0-1,-2 26 0,2-26 1,-2 21 2,2-21-2,-11 24 2,11-24-1,-17 33 0,4-14-1,-2 1 0,15-20 0,-28 34-1,28-34 0,-28 37 0,28-37 2,-22 35-1,22-35 0,-13 32-1,13-32 2,-9 37-1,9-37 0,-4 35 0,4-35-1,-4 32 2,4-32-1,-2 30 2,2-30-2,-3 24 1,3-24 0,-2 22 0,2-22-1,-4 24 1,4-24 1,-9 26-1,9-26 1,-8 30-2,8-30 1,-11 34-1,11-34 1,-7 33-1,7-33-2,-2 24 1,2-24 0,0 0 0,0 0 0,0 0-1,0 0-1,0 0-4,0 0-6,-19-5-10,19 5-17,0 0-37,-7-26-34,7 26-1,0-21-3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7:37:47.89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 51 13,'0'0'40,"0"0"-8,0 0-1,0 0-7,-16 20-3,16-20-3,0 0 2,0 0-2,0 0-2,18 19 3,-18-19-1,0 0 0,0 0-2,0 0-3,15 24-1,-15-24 0,0 0-2,0 0-3,0 0 1,0 0-3,0 0 2,0 0-1,22 15 1,-22-15-1,0 0 2,0 0-1,0 0 0,0 0 0,0 0 0,0 0-1,0 24 0,0-24-2,0 20 1,0-20-2,2 21 1,-2-21-1,6 24-1,-6-24 0,9 24 0,-9-24 0,11 22-1,-11-22 0,11 21 0,-11-21 1,8 22-1,-8-22 0,0 0-1,13 24 1,-13-24 1,0 0-1,0 0 2,20 10-2,-20-10 2,0 0-1,0 0 1,0 0 0,0 0-1,19 3 0,-19-3-1,0 0-1,0 0 0,0 0 0,20-7 0,-20 7-1,0 0 1,0 0 0,26-15 0,-26 15 0,0 0 0,0 0 0,23-11-1,-23 11 2,0 0-1,0 0 2,0 0-3,24-13 1,-24 13-1,0 0 1,11-19 0,-11 19-1,0 0-1,13-24 1,-13 24 1,0 0 0,11-26 0,-11 26 0,8-20 0,-8 20 1,7-19-2,-7 19 1,9-19-2,-9 19 1,6-20-2,-6 20 3,9-19-3,-9 19 1,0 0 1,6-22 0,-6 22 0,0 0-1,5-26 2,-5 26 0,-3-20 0,3 20 0,-2-21-1,2 21 1,0 0 0,-6-24-1,6 24 1,0 0-1,-7-19 0,7 19 1,0 0 0,0 0 0,0 0 0,0 0 0,0 0-1,0 0 1,0 0 0,0 0 0,0 0 0,0 0 0,0 0 0,5 19 1,-5-19 0,0 0 0,0 0 1,0 0-2,17 24 1,-17-24 0,0 0 0,13 28 0,-13-28 0,9 26 0,-9-26 1,6 30 0,-6-30 0,7 33 0,-7-33 1,8 30-1,-8-30 2,9 26-2,-9-26 1,6 19-2,-6-19 1,0 0-1,11 26 1,-11-26-2,0 0 0,2 24 1,-2-24-2,0 0 2,2 22 0,-2-22-1,0 0-1,0 0 2,0 0-2,0 0 2,0 0 0,0 0-1,0 0 0,0 0 0,0 0 0,0 0-3,0 0-2,0 0-7,0 0-11,11 19-24,-11-19-59,0 0 2,0 0-5,0 0 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7:37:52.94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78 148 72,'9'-22'53,"-9"22"-1,0 0-11,9-21-7,-9 21-7,0 0-3,0 0-5,0 0 0,0 0-2,0 0 0,0 0 2,0 0 0,0 0-1,0 0 1,0 0-3,0 0-2,0 0-2,0 0-1,0 0-2,0 0 0,13 21-2,-13-21-1,0 0 0,0 0 0,21 22 0,-21-22-1,0 0-1,18 19 1,-18-19-1,0 0-1,8 24-1,-8-24 0,7 22 0,-7-22 0,4 24 0,-4-24 1,2 28 4,-2-28-6,5 32 5,-5-32-3,2 37 3,0-17-4,-2-1 2,2 0-4,-2-19-1,2 37 4,-2-37-3,4 28 0,-4-28 1,5 20-1,-5-20 0,0 0 0,0 0 0,6 22 0,-6-22-1,0 0 2,0 19-2,0-19 2,0 0-1,-2 24 1,2-24-1,0 0 0,4 21-1,-4-21 1,0 0 1,0 0-2,5 20 1,-5-20 0,0 0 0,0 0 1,0 0-1,0 0 0,0 0 0,0 0 0,0 0 0,0 0 0,0 0 0,0 0 1,0 0 0,0 0-1,0 0 1,0 0 0,19-24 0,-19 24-1,18-30 0,-18 30 0,15-37 0,-7 15-1,1 3 2,0-1-2,-1 1 1,3-5-2,-2 0-2,2 1 5,0-3-5,1-3 3,6 3-3,-5-4 3,4 2-2,-4 2 3,4 2 0,-4 3-1,5 1 1,-18 20 0,17-32 1,-17 32-1,13-22 1,-13 22-1,0 0 0,9-19 0,-9 19 0,0 0 0,0 0-1,0 0 1,0-20-1,0 20 2,0 0 0,0 0-1,0 0 2,0-19-1,0 19-1,0 0 1,0 0 0,0 0-1,0 0 1,0 0-1,0 0-1,0 0 1,0 0 0,0 0 0,0 0 1,0 0 0,0 0-1,0 0 1,-7 26 1,7-26-1,-13 28 0,13-28 1,-17 36-2,6-16 0,-2 2 1,2-3-1,0 1 1,-2-1 1,13-19 0,-28 37 0,28-37 3,-26 34-6,26-34 5,-28 37-3,28-37 3,-21 31-5,21-31 4,-22 26-3,22-26 0,-22 19 3,22-19-4,-24 15 2,24-15-1,-21 17 0,21-17 0,-22 24 0,22-24-1,-21 28 1,21-28-1,-13 26 1,13-26-2,-11 22 0,11-22-2,0 0-2,-7 20-3,7-20-3,0 0-8,0 0-10,-19 17-12,-1-17-21,20 0-51,-30 19 0,2-8 0,-5 2 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7:37:53.72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2 9,'0'0'78,"0"0"-4,0 0-28,0 0-4,0 0-11,20-2-7,-20 2-5,4 20-2,-4-20-2,2 32-1,1-8 1,-3-24-2,4 41 0,-4-41 0,4 37 1,-4-37-2,7 28-1,-7-28-1,6 22-1,-6-22-2,5 26 0,-5-26-3,2 30-1,-2-30 0,0 37 0,2-18 3,-2-19-5,0 33 6,0-33-4,-2 28 6,2-28-3,-2 30 4,-1-10-4,-3-1-1,2 5 1,-3 0-3,5 2 1,-5-3-5,5-1-1,-2-2-4,4-20 0,-4 26-4,4-26-5,0 0-10,0 0-15,0 0-33,0 0-35,0 0-2,0 0 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7:37:58.54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0 569 71,'0'0'35,"0"0"-1,15-19 1,-15 19-7,0 0-5,0 0-7,20-9-6,-20 9-4,0 0-4,19 2-1,-19-2 0,0 0 2,22 0 1,-22 0 3,0 0-1,22-10 1,-22 10 1,19-18-1,-19 18-2,26-21-2,-26 21 1,33-24-4,-33 24 2,34-24 0,-34 24-1,31-22 3,-31 22 0,26-23 1,-26 23 0,23-20 1,-23 20-2,24-19 1,-24 19-1,35-20-1,-14 9-2,3-2 1,2 3 1,0-3 1,2 2 1,-2-2 1,0 2 1,-6-2 0,1 4 1,-21 9-2,33-15 0,-33 15-1,34-13-2,-34 13 0,37-8-1,-15 3 1,0 1 0,-1 2 1,1-3 0,-1 1 2,-1 0-2,-1-1 1,1 1-1,-20 4 0,35-6-1,-35 6 0,34-7-1,-34 7-2,37-2 2,-15 4-1,-3-2 1,3 2 0,-3 3 1,1 1-1,-1 1 1,1-3-1,-20-4 0,36 15 0,-36-15 0,37 11-1,-15-7 0,-1-2-1,3 3 0,-2-3 0,0-2 0,-3 0 0,1 0 1,-20 0-1,28-4 2,-28 4-1,19-9 1,-19 9-1,0 0 0,17-26-1,-17 26 0,9-22 0,-9 22-1,9-30 1,-9 30-1,8-26 1,-8 26-1,7-24 2,-7 24-2,0 0 2,9-19-2,-9 19 1,0 0 1,0 0-1,19-15 1,-19 15-2,0 0 4,20-18 0,-20 18 2,0 0 0,13-19 1,-13 19-1,0 0 1,0 0 0,0 0-3,0 0-1,0 0-2,0 0 1,0 0-2,0 0 2,0 0-2,0 0 1,0 0 2,0 0-1,0 0 0,0 0 0,0 0-1,0 0 0,0 0 0,19-7 0,-19 7-1,0 0 0,0 0 1,0 0 1,0 0-1,0 0 2,0 0-1,9 20 0,-9-20 1,0 0-1,17 21 1,-17-21-2,15 20 1,-15-20-1,17 22 1,-17-22-1,18 25 1,-18-25-1,17 31 1,-17-31-1,17 30 2,-17-30-1,22 28 0,-22-28 0,28 24 0,-28-24 0,33 13-1,-33-13 1,30 4-1,-30-4-1,24-2 1,-24 2 0,19-4 0,-19 4 0,0 0 0,31-9-1,-31 9 0,36-4 1,-14 0 0,2 1-1,4-3 2,2 2-1,-2 1 0,3 1 1,-1 0 0,0 2-1,1 0 1,-1 2-1,0 3-1,3-3 1,-3 2 1,2 0-1,1-1 0,-3 1 1,-2 0 0,0 1 0,-4-1 0,0 2 0,0 3 1,-3 0-2,5 1 1,3 3 0,3 0 0,1-2 0,3 4 0,3-2-1,2 0 2,-2 0 0,-2 3 2,0-3-2,-2-1 2,-1 4-2,-1-3 2,1 2-3,1-2 2,4-2-3,2-1 1,0 3-1,5-4-2,1 2 3,-4-2-5,5 1 2,-9-3-7,0 4-7,-13-5-16,2 14-26,-28-20-50,11 30-11,-18-11 3,-19-8-5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7:38:00.77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391 77 27,'0'0'32,"2"-22"-6,-2 22-2,0 0-1,0 0 0,0 0-3,0 0-1,-26-19-3,26 19-3,0 0 1,-24-13 0,24 13 0,-22-11-3,22 11 0,-25-9 0,25 9-1,-31-4-1,31 4-2,-32 4-1,32-4-1,-33 11 1,14-5 1,19-6 0,-37 18 1,37-18 1,-35 19 1,35-19 1,-30 24-1,30-24 0,-28 26-3,28-26 0,-22 30-2,22-30 0,-19 35-2,14-16 0,1 1 1,4 2-1,0-3 2,2 5 0,0-3-2,5 3 2,-1 0-2,3-2 2,0-1-2,4 1 1,6 2-1,1-3-1,6 1 0,2-5 0,0 3 0,0-5-2,-2 2 2,0-6-1,-6-2-1,-1-3 1,-19-6-1,35 2-2,-14-4-2,-1-2-3,8 0-3,-4-3-3,8 1-1,-4-5-3,7 7-4,-7-7-4,5 6-12,-10-1-28,-1-7-29,0 13-1,-22 0 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7:38:01.15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0 102 1,'11'-35'18,"-11"35"59,24-26 1,-24 26-45,41-19 0,-17 12-8,2 3-7,-2 2-6,-3-1-6,1 6-1,2-3-1,-5 2-1,1-4-4,1 2-4,3-5-10,0 3-19,6 6-47,-8-12-1,4 10-3,-26-2 76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7:38:02.36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0 224 58,'0'0'41,"7"-31"-1,1 12-7,-8 19-3,22-30-7,-22 30-3,35-33-3,-16 18-2,7 0-3,0-2 0,7 4 0,-3-3-1,2 6 0,1-6-2,1 10 1,-3 2-2,-1 4 1,-4 6-1,0 5 0,-4 4 0,-1 5-1,-3 3 1,1 3-2,-6-2 0,2 2 0,-2-4-1,-4 2-1,-3-3-1,-1 3 0,-5 0-1,-5 4 1,-6 2-2,-4 5 1,-2 2-2,-5-1 1,1 1-1,-3-2 1,0-5-1,-2-4 0,7-2 2,-1-7-1,20-17 3,-30 22-4,30-22 3,-24 13-1,24-13 0,0 0-3,-28 2 1,28-2-3,0 0-2,-26-13 2,26 13-4,-19-15 3,19 15-1,0 0 2,-22-26-2,22 26 3,0 0 1,-9-22 0,9 22 2,0 0-2,0 0 1,20-21 0,-20 21 2,26-5-1,-26 5 1,34 0 1,-14 3-1,4-1 3,-3 2 0,3 0 0,0-1-1,0 1 1,-1 0-2,3 3 0,0-3 0,5 2-2,-1-1 0,7-1 0,2 3 0,0-3-1,2 0 1,2-2 0,-2-2-2,-4 0 1,-2 0-3,-7-2-4,-4 2-13,-24 0-12,21 5-19,-21-5-27,0 0-22,-30 15-2,4-17 21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8:09:16.487"/>
    </inkml:context>
    <inkml:brush xml:id="br0">
      <inkml:brushProperty name="width" value="0.1" units="cm"/>
      <inkml:brushProperty name="height" value="0.1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71418F0-F9F3-4276-A725-308D5C16EA32}" emma:medium="tactile" emma:mode="ink">
          <msink:context xmlns:msink="http://schemas.microsoft.com/ink/2010/main" type="writingRegion" rotatedBoundingBox="7194,6852 9440,6852 9440,9665 7194,9665"/>
        </emma:interpretation>
      </emma:emma>
    </inkml:annotationXML>
    <inkml:traceGroup>
      <inkml:annotationXML>
        <emma:emma xmlns:emma="http://www.w3.org/2003/04/emma" version="1.0">
          <emma:interpretation id="{583C9F42-0B9A-4E1F-8F12-B788ABA2A84A}" emma:medium="tactile" emma:mode="ink">
            <msink:context xmlns:msink="http://schemas.microsoft.com/ink/2010/main" type="paragraph" rotatedBoundingBox="7194,6852 9440,6852 9440,9665 7194,96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0C6B03-C1AB-4DD3-ADD3-E84D1CD197ED}" emma:medium="tactile" emma:mode="ink">
              <msink:context xmlns:msink="http://schemas.microsoft.com/ink/2010/main" type="line" rotatedBoundingBox="7194,6852 9440,6852 9440,9665 7194,9665"/>
            </emma:interpretation>
          </emma:emma>
        </inkml:annotationXML>
        <inkml:traceGroup>
          <inkml:annotationXML>
            <emma:emma xmlns:emma="http://www.w3.org/2003/04/emma" version="1.0">
              <emma:interpretation id="{0936861F-D9D4-4089-B9D1-75F4EB01AA75}" emma:medium="tactile" emma:mode="ink">
                <msink:context xmlns:msink="http://schemas.microsoft.com/ink/2010/main" type="inkWord" rotatedBoundingBox="7194,8255 8538,8255 8538,9665 7194,9665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¢</emma:literal>
                </emma:interpretation>
                <emma:interpretation id="interp3" emma:lang="en-US" emma:confidence="0">
                  <emma:literal>is</emma:literal>
                </emma:interpretation>
                <emma:interpretation id="interp4" emma:lang="en-US" emma:confidence="0">
                  <emma:literal>il</emma:literal>
                </emma:interpretation>
              </emma:one-of>
            </emma:emma>
          </inkml:annotationXML>
          <inkml:trace contextRef="#ctx0" brushRef="#br0">-623-52 38,'0'0'61,"0"0"-28,0 0 6,-28 32-9,28-32-3,-29 40-3,9-13-3,3 0-2,-3 3-5,0-1 0,-5 6-3,0 0 0,1 4-2,-6 1 0,0 4-1,-2-2 0,-2 5 1,-3 0-2,-1 3 0,-4-1 0,-2 1 0,-1 7-1,-2-5-1,-2 7 0,-3-5-3,2 6 3,-4-8-2,9 0 1,-2-5-2,10-8 0,0-4 0,13-13-4,6 0-3,18-22-8,0 0-7,0 0-21,0 0-23,0 0-25,0 0 4,0 0-3</inkml:trace>
          <inkml:trace contextRef="#ctx0" brushRef="#br0" timeOffset="447.2456">-1947 1051 8,'-7'25'70,"7"-25"3,-13 47-4,13-13-37,0-4-3,10 7-3,0-5-6,3 3-1,1-13-1,9 3 0,-1-13-1,5-4-1,0-11 0,10-2-3,3-9 0,10-9-3,-1-4-1,8-3-3,5-7-3,2 0 1,3-2-3,2-1 1,-2 0-2,-8 3 0,1-2-6,-11 2-7,-2 9-14,-15-4-31,-2 8-32,-5 1-7,-8 1 1,-17 22-7</inkml:trace>
          <inkml:trace contextRef="#ctx0" brushRef="#br0" timeOffset="-1645.7809">-307-1450 29,'0'0'24,"0"0"-4,0 0 2,0 0-2,0 0 2,0 0-2,0 0 3,0 0 1,0 0-3,0 0 2,-22-5-3,22 5-2,0 0-5,0 0-1,0 0-3,0 0-3,0 0 1,0 0-2,0 0 1,0 0 0,0 0 1,0 0 0,0 0 2,0 0-1,0 0 0,-5 23 1,5-23-2,0 0 0,0 0-1,5 24 2,-5-24-2,0 0 0,5 28 0,-5-28 0,2 22 0,-2-22-2,3 30 2,-3-30-2,2 37-1,-2-37 1,3 37 0,-3-37-1,5 42 2,-3-20-1,-2-22-1,3 40 2,-3-40-1,5 37 0,-5-37-2,4 34 0,-4-34-1,5 33 1,-5-33-2,8 32 1,-8-32-2,7 32 2,-7-32-1,8 30 0,-8-30 2,10 24-2,-10-24 2,12 23-2,-12-23 2,0 0-1,25 24 0,-25-24 0,0 0-1,29 20 0,-29-20 0,23 5 1,-23-5-1,24-2 0,-24 2 0,25-10 1,-25 10-1,22-20 0,-22 20 1,25-25-1,-25 25 0,25-37 0,-13 15 1,-12 22-2,25-42 2,-25 42-2,22-40 1,-14 18 0,-8 22 0,10-37 1,-10 37-2,0-40 1,-5 18-1,-3-3 1,-2 1-1,0-1 0,3 0-1,7 25 0,-20-40 1,20 40 0,-12-29 1,12 29-2,0 0 2,-8-25-1,8 25 1,0 0 1,0 0-2,0 0 2,0 0-1,0 0 1,-7-22-1,7 22 0,0 0 0,0 0 0,0 0 1,0 0-2,0 0 1,0 0 0,0 0 0,0 0 0,10 29-1,-10-29 1,10 38 0,-3-16 1,1 5-1,-1-2 1,3 4 0,0 1 1,2 2-1,1 3 3,-4 5-2,9 2 4,-1 0-1,3 2 1,0 1-1,4-3 1,-1-5-1,-1-5 0,0-7-1,-22-25-2,30 34-1,-30-34 1,0 0-2,0 0-1,22-10-4,-22 10-5,8-27-13,-8 27-17,14-27-41,-14 27-22,0 0-3,0 0-2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7:38:02.86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-2 0 1,'0'0'45,"0"0"29,0 0-40,-2 24 8,2-24-5,4 19-3,-4-19-9,11 20-7,-11-20-4,20 22-1,-20-22-3,17 25-5,-17-25 1,11 33-6,-11-33 1,6 32 0,-6-32-2,-2 33 1,2-33-2,0 30-3,0-30-7,0 24-16,0-24-35,0 0-23,11 26-2,-11-26 14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7:38:03.19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0-7 1,'0'0'0,"0"0"52,22 4 19,-22-4-49,0 0 3,0 0-1,13 22-1,-13-22-6,6 21-9,-6-21-8,5 20-8,-5-20-11,0 0-18,8 28-33,-8-28-7,0 0 46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7:38:08.74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0 986 22,'0'0'38,"33"-21"-7,-14 10-5,5-2-5,2 2-5,6-2-2,3 2-2,6-4-3,4 4 0,7-4-3,0 2 4,9-4-3,0-3 2,6 3-3,4-4 2,0-1-3,1 0 0,-1 1 1,5-1-3,-2 5 0,-1 4 0,1 2-1,-5 2 1,3 3 1,1 1-2,-1 1 0,1 0 1,3-3 0,-3-1 1,1-1 1,0-2 1,-1 0 2,-1-2 1,1-2-1,1 0 1,2 0-1,1 0-2,6 2 0,-3 2-1,2 2 0,-2 1 0,-2 1 4,-4-2-1,1 5 3,-5-5-1,1 3 0,0-5-1,5 2-1,-2-4-2,2 0-1,1 0 2,1 3-1,-2-1 1,0 4 0,-5-1 1,-1 1-1,-8 3 1,3 4-1,-4-7-3,2 3 0,-3-5-3,3 1 1,0-3-2,2 0 1,2-2-1,2 0-1,-4 0 2,0 2-1,2 3 1,0-1-2,0 2 3,2 1-3,1 0 3,-1-1-2,0 3-1,0-1 2,-1 1-2,-1 2 0,-5 2 0,-1 0 1,-7 0-2,0 2 3,-2 0-1,-2 0-1,2 3 1,0-3-1,4 4 0,3-3-1,8 3 0,0-2-2,4 1 2,-2 1 0,-4 1 0,-4-3 1,-5 0 0,-6 3 0,-9-5 2,-6-2 0,-3 2-2,-6-4 3,2-2-3,-2 1 2,0-3-1,0-3 0,2-2-1,-2 1 0,-2-5 2,-2 2 0,-22 13 4,30-31-1,-30 31 3,15-32-1,-15 32 3,0-31-2,0 31-1,-8-23-1,8 23-2,-13-22-1,13 22-1,0 0 1,-18-19-2,18 19 1,0 0 0,0 0 0,0 0 0,0 0-1,0 0 1,0 0-2,0 0 2,22-3-1,-22 3 1,0 0 0,24 9-1,-24-9 0,23 9 1,-23-9-2,33 11 2,-33-11-1,41 13 1,-17-9-1,4 2 1,4-1 0,1-1 0,4 2 1,2-3 0,6 1-2,7 0 1,7-2-1,3 1 2,8-3-2,3 2 1,1-2-1,4-2 0,-3-1 2,1 1-1,-4 0 1,-5-2-1,-5 2 1,-1-1-2,0 3 2,-3 0-2,0 3-1,-3-1 1,1 2 0,0 0-1,0 1 1,3 1 0,-3-4-1,3 3 2,-5-1-1,2 0 0,-2 1 0,0-3 1,0 4-1,0-1-1,0 1 0,3-1 1,1 1-1,1 1 0,1-1 1,3 1-1,2-1 0,2-2 1,-2 1 0,4 1 0,0 1-1,3-1 2,-1 1-2,-1-1 1,-1-2 0,-4 3 0,4-1 0,-2 1 0,2-3 0,-4 3-1,0-1 1,-4 1-1,-3 1 2,-6 1-2,-4 2 3,-11-2-2,-5 1 0,-4 1 0,-4 0 0,0 0 1,4-2-1,7-1 1,1-1-2,12 1 1,6-3 0,9-3 0,2 0-1,2-4 1,2 2 0,-4-2 0,-2 2 2,-9-3-3,0 3 2,-4 0 1,0 0-1,-5 3 1,5-3-2,0 0 1,4-3-1,0 1 0,2-2 0,0 0 0,1-3 0,-5 3 0,-3 0-1,-3-1 1,-5 3 0,0 2 0,-2 0 0,0 2-1,0 3 1,6-1-1,-1 0 1,8 0-1,2 1 1,0-3-1,4 0 1,1 0 3,-1-2-1,-4-2 1,-2 4-1,-4-4 1,-3 4-1,-4 0 1,-2 1-1,-2 1-3,-2 2 2,6 1-2,0 2 1,7-1-1,-1 3 1,9-2-1,3-1 0,1 3 1,1-2-1,0 2 0,-5-3 0,0 5 0,-2-2 0,-4 2 0,-2-2-1,-1 2 4,-6 0-4,1 0 3,-3 0 0,-3 0-2,-1 0-1,-5 2-1,-2 0 0,-6 3-3,2-6 2,-5 6-4,-19-18-1,28 37 1,-28-37-2,26 41 4,-26-41-3,24 39 2,-13-18 0,4 3-1,-4 0 1,8-5-2,-1 3-2,10-2-5,-9-1-5,23 0-14,-14-10-28,4 0-39,3 4 4,-14-11-4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7:38:14.40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309 524 16,'3'-30'70,"-3"30"-4,0 0-36,0 0-8,0 0-4,-3-22-6,3 22-4,0 0 1,0 0-1,7-26 5,-7 26 1,0 0 2,4-24-2,-4 24 2,0 0-3,0 0-1,-21-19-4,21 19-1,0 0-1,-31-13 0,31 13 1,-21-6-1,21 6 0,-22-9 1,22 9 0,-26-4-1,26 4-1,-26 0-1,26 0-1,-30 2 0,30-2 0,-30 8 1,30-8-1,-33 16 1,33-16 0,-30 17 1,30-17 0,-24 19 1,24-19 0,-17 22-2,17-22 1,-9 22-2,9-22 0,0 28-1,0-28-1,2 30 0,-2-30 0,7 35 0,-7-35 0,10 34 1,-10-34 0,18 33 1,-18-33-1,26 30-1,-26-30 2,34 26-2,-34-26 1,37 22-1,-17-14 0,1-1 0,-1-3 0,-1-2-1,1-4 0,1 0-1,-1-2 2,-1-5-2,-19 9 0,35-22 2,-35 22-1,30-36 1,-15 14-2,-4-4 2,4-4-3,-4-3 3,2-1-2,0-5 0,0-7 0,-2 1 0,-2-3 2,1-4-1,-3 0 0,-3 2 0,1 3 0,-5 4-1,0 8 1,-5 9 1,1 4-2,4 22 4,0 0-1,-26-11 1,26 11-2,-19 26 2,12-4-2,3 2 0,4 4 0,2 0-2,2 0 1,5 5 0,-1-1 1,3 1-2,0-1 3,0 3-2,-2-1 0,-1 1 0,-1 0 1,1-3-1,-1 3-1,-1-5 2,1-2-2,-1-4-1,1-2 1,-7-22-2,17 30-2,-17-30-5,24 19-5,-24-19-11,26 13-14,-26-13-33,35 18-29,-35-18 1,19 13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7:38:14.98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161 0 1,'-35'22'52,"22"-1"26,-11-10-1,5 9-37,8 6-3,-6 0-4,6 8-9,-4-1-5,8 1-6,1-1-3,3 4-2,3-1-2,5 1 0,1 0-2,3 0 3,0-3-1,1 3 3,1-2-1,2 0 3,-4-3-2,2 0 0,2-3-1,2-1-3,0-7-3,2 1-3,3-5 0,1-4-8,3 2-3,0-6-11,6 4-11,-6-9-26,2-6-33,4 7-1,-10-10-2,6 5 38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7:38:15.64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26-2 23,'0'0'71,"-28"7"2,28-7-38,0 0-6,0 0-8,11 22-4,-11-22-5,15 21-1,-15-21-3,17 33 2,-10-14-1,-1 3 1,1-1-1,-1 3 0,-1 0-3,1-2-1,1-3-1,-7-19 0,21 28-3,-21-28 0,35 16 0,-16-14-2,3-7 2,0 1-2,-1-7 1,3 0 0,-4-4 0,-20 15 0,32-37-1,-21 18 1,0-1 0,-7-3 0,-2 3-1,-2 1 0,0 19 1,-4-31 0,4 31 0,0 0 0,0 0 1,0 0 2,0 0 0,0 0 1,0 0 1,-7 29 1,7-29 2,7 32 0,-5-13 0,2 1 0,-1-1-2,1 1 1,-4-20-3,11 35 0,-11-35-3,19 32-1,-19-32-4,26 26-3,-6-9-4,-20-17-13,34 24-21,-34-24-49,24 9 3,-24-9-4,0 0 26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7:38:15.98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13-2 1,'0'0'38,"24"2"32,-24-2 2,20 2-54,-20-2 6,30 15 2,-30-15-3,17 28 0,-17-28-7,9 30-1,-9-30-4,-2 33-1,2-33-3,-11 32-3,4-12-3,7-20 0,-19 30-3,19-30 2,-22 35-4,22-35-3,-19 30-13,19-30-19,-4 20-40,4-20-4,0 0 2,15-22 37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7:38:16.54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0 119 1,'0'0'68,"0"0"9,24 13 1,-24-13-53,0 0 4,32 24-7,-32-24-5,39 26-5,-15-13-4,2 4-2,0-4 1,0 2-1,0-2 1,-2 0-1,-2-2-2,-3 2 1,-19-13-1,28 19 0,-28-19-2,0 0 2,24 24-3,-24-24 1,0 0 0,0 0 1,0 0 0,0 0 1,0 0 3,22-4-1,-22 4 1,10-22-1,-10 22 0,16-26-1,-16 26-1,15-28-2,-15 28-1,17-30-1,-17 30-1,17-30 0,-17 30 0,20-37-2,-20 37 1,19-39-3,-8 17-2,-2-2-3,-9 24-3,21-41-6,-21 41-6,16-30-17,-16 30-33,0 0-17,0 0 3,0 0 24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7:38:17.26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0-2 34,'37'6'84,"-37"-6"-2,52 11 1,-18 2-66,10 0 3,8 7 2,-5-3 1,5 7 0,-8-3-5,3 5 0,-12-2-3,-1 9-2,-10-3-3,0 7-2,-9 2-3,-6 6 0,-5 3 0,-4 4 1,-6 0 1,-3 2 2,-4-7-1,-2 3 2,-5-7-2,1 3 0,-5-9 1,5-3-3,-3 3-1,0 0-4,1-5 4,-1 3-7,3-5 6,-1 1-6,1 1 2,-1 1-1,-1-7 1,-1 2-3,2 0-2,1-4-7,2 6-10,-5-8-14,11 1-49,-6-1-24,-7-11-2,-2 0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15:48.583"/>
    </inkml:context>
    <inkml:brush xml:id="br0">
      <inkml:brushProperty name="width" value="0.1" units="cm"/>
      <inkml:brushProperty name="height" value="0.1" units="cm"/>
      <inkml:brushProperty name="fitToCurve" value="1"/>
    </inkml:brush>
    <inkml:context xml:id="ctx1">
      <inkml:inkSource xml:id="inkSrc12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75" units="1/cm"/>
          <inkml:channelProperty channel="Y" name="resolution" value="310.22726" units="1/cm"/>
        </inkml:channelProperties>
      </inkml:inkSource>
      <inkml:timestamp xml:id="ts1" timeString="2013-08-20T03:18:35.168"/>
    </inkml:context>
    <inkml:brush xml:id="br1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D904DBB-C031-4F42-9B86-58D76380058B}" emma:medium="tactile" emma:mode="ink">
          <msink:context xmlns:msink="http://schemas.microsoft.com/ink/2010/main" type="writingRegion" rotatedBoundingBox="12601,4948 22001,4881 22049,11622 12649,11690"/>
        </emma:interpretation>
      </emma:emma>
    </inkml:annotationXML>
    <inkml:traceGroup>
      <inkml:annotationXML>
        <emma:emma xmlns:emma="http://www.w3.org/2003/04/emma" version="1.0">
          <emma:interpretation id="{8DD3F268-CD22-4F8F-B4D8-F03B3E45AAF7}" emma:medium="tactile" emma:mode="ink">
            <msink:context xmlns:msink="http://schemas.microsoft.com/ink/2010/main" type="paragraph" rotatedBoundingBox="12601,4949 17958,4904 17967,6012 12610,60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01AA33-CF8D-4D79-9621-899D4C8E48D4}" emma:medium="tactile" emma:mode="ink">
              <msink:context xmlns:msink="http://schemas.microsoft.com/ink/2010/main" type="line" rotatedBoundingBox="12601,4949 17958,4904 17967,6012 12610,6057"/>
            </emma:interpretation>
          </emma:emma>
        </inkml:annotationXML>
        <inkml:traceGroup>
          <inkml:annotationXML>
            <emma:emma xmlns:emma="http://www.w3.org/2003/04/emma" version="1.0">
              <emma:interpretation id="{CC6C6B05-1F81-4CA9-919F-18883F55A157}" emma:medium="tactile" emma:mode="ink">
                <msink:context xmlns:msink="http://schemas.microsoft.com/ink/2010/main" type="inkWord" rotatedBoundingBox="12601,4949 13437,4942 13442,5527 12605,5534"/>
              </emma:interpretation>
              <emma:one-of disjunction-type="recognition" id="oneOf0">
                <emma:interpretation id="interp0" emma:lang="en-US" emma:confidence="0">
                  <emma:literal>If</emma:literal>
                </emma:interpretation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if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ttf</emma:literal>
                </emma:interpretation>
              </emma:one-of>
            </emma:emma>
          </inkml:annotationXML>
          <inkml:trace contextRef="#ctx0" brushRef="#br0">0 86 1,'-5'-11'57,"5"11"14,4-11 7,-4 11-36,22-10 3,-5 6-7,7 1-4,3-2-4,7 2-9,4 0-2,5 1-7,-2-3-3,2 2-3,-2 0-2,-3-1-2,-3-1-2,-5 2 0,-9-1-2,-5 1 1,-6-1-1,-10 4-2,0 0-5,0 0-7,-14-1-9,1 2-15,0 4-27,2 0-23,-1 0 0,12-5-2</inkml:trace>
          <inkml:trace contextRef="#ctx0" brushRef="#br0" timeOffset="-435.7808">219 373 1,'0'0'44,"-13"3"21,13-3-23,-12 7-6,12-7 0,0 0-5,-12 11-3,12-11-5,0 0 0,2 9-2,-2-9 1,10 4-2,-10-4-3,15 2-1,-5-2-3,2 1 0,2-1-3,2 0 1,4 0-4,1-1 0,0-1-2,3 2-1,-1 0-1,0-1-6,-1 1-8,-4-2-13,0 3-23,-7-3-47,-2-2-2,-9 4-2,5-17-3</inkml:trace>
          <inkml:trace contextRef="#ctx0" brushRef="#br0" timeOffset="971.7651">361 349 28,'-11'-5'73,"11"5"3,0 0-25,0 0-12,0 0-2,0 0-3,13-2-6,-2 0-4,7 2-4,1-3-1,6 1-5,3-2-2,1 3-4,3-3-3,1 2-2,-1 0-7,-3-1-6,0 1-11,-5-2-21,-2 0-49,-2 1-2,-7-3-4,-1 2-2</inkml:trace>
          <inkml:trace contextRef="#ctx0" brushRef="#br0" timeOffset="-819.8537">427 33 21,'0'0'64,"-5"-19"-20,5 19 1,-4-12-6,4 12-8,0 0 0,0 0-5,0 0 0,0 0-2,-7 13 0,3 1-2,1 5 3,-4 1 0,3 6-4,-2-2-1,1 2-4,0-1-1,3 0-3,0-1-2,2-1-3,0-3-2,2-1 2,0-2-3,0-1-2,0-3-1,2-2 0,-4-11-1,3 14 0,-3-14-1,0 0-5,0 0-2,0 0-9,0 0-10,1-19-16,-1 19-24,7-17-31,-1 8-5,-1-1 2,-5 10 5</inkml:trace>
          <inkml:trace contextRef="#ctx0" brushRef="#br0" timeOffset="662.3089">831 12 1,'0'0'43,"-13"-19"31,13 19-3,-15-18-35,6 10-1,9 8-5,-20-12-4,10 11-3,-4 2-7,0 5-1,-2 0-1,0 6 0,-3 1-1,1 3 2,-1 2-1,2 4 0,-1 1 1,4 5-2,-1-1 1,5 2-2,-1 0 0,7 1-4,-1-1 2,4 2-3,1-5-1,1 2 3,-1 0-5,3 0 2,-3 0-3,3-3 1,-2-1-1,1-3-1,-1-2-1,1-3-1,-1-5 1,-1-11 0,2 13-1,-2-13-3,0 0-4,0 0-7,0 0-11,4-11-15,-4 11-30,9-20-35,-6 5-2,-1-1 1,-4-2 1</inkml:trace>
        </inkml:traceGroup>
        <inkml:traceGroup>
          <inkml:annotationXML>
            <emma:emma xmlns:emma="http://www.w3.org/2003/04/emma" version="1.0">
              <emma:interpretation id="{2B8FE2F8-D509-4EB0-9B0B-FAD3178009E0}" emma:medium="tactile" emma:mode="ink">
                <msink:context xmlns:msink="http://schemas.microsoft.com/ink/2010/main" type="inkWord" rotatedBoundingBox="13900,5142 15560,5128 15567,6032 13907,6046"/>
              </emma:interpretation>
              <emma:one-of disjunction-type="recognition" id="oneOf1">
                <emma:interpretation id="interp5" emma:lang="en-US" emma:confidence="1">
                  <emma:literal>weight</emma:literal>
                </emma:interpretation>
                <emma:interpretation id="interp6" emma:lang="en-US" emma:confidence="0">
                  <emma:literal>weighty</emma:literal>
                </emma:interpretation>
                <emma:interpretation id="interp7" emma:lang="en-US" emma:confidence="0">
                  <emma:literal>weights</emma:literal>
                </emma:interpretation>
                <emma:interpretation id="interp8" emma:lang="en-US" emma:confidence="0">
                  <emma:literal>Weight</emma:literal>
                </emma:interpretation>
                <emma:interpretation id="interp9" emma:lang="en-US" emma:confidence="0">
                  <emma:literal>weighted</emma:literal>
                </emma:interpretation>
              </emma:one-of>
            </emma:emma>
          </inkml:annotationXML>
          <inkml:trace contextRef="#ctx0" brushRef="#br0" timeOffset="2070.1367">1360 299 1,'2'-10'38,"-3"-2"38,1 12 3,0-12-41,0 12 4,0 0-4,-14 10-5,8 4-2,-5 3-8,3 5 3,-2 4-2,2 3-1,2 1-4,4 3-2,2-2-3,5 1-2,2-4-3,3 0-2,1-6 0,3-1-3,0-5-1,2-4 0,-2-5-2,1-5 0,-1-3-1,-1-5 0,-1-5 0,-2-4 0,-1-4 0,-3-3 0,0-3 0,-4-1-1,0 0 2,-3 5-2,0 2 1,-3 4-2,1 5 2,3 10-1,0 0 2,-8 12 0,6 4 0,2 1 0,1 3 0,2 1 0,0-1 0,3-1 1,3-4-2,2-1 2,-1-4 0,2-3 1,0-2-1,1-3 0,-1-3 0,-1-2-1,-1-2 1,-10 5-3,16-16 3,-9 5-3,-2-2 1,-1 0 0,-2-5 0,1-1 0,-3-2 0,-2-4 0,0-1-1,-1-1 1,-2-1-1,-1 1 0,-1 1 0,-2 3 1,1 3 0,-2 3-1,3 5-2,-2 3-5,9 9-5,-9-11-15,9 11-21,0 0-54,13 0-6,-1 1-3,0-2-3</inkml:trace>
          <inkml:trace contextRef="#ctx0" brushRef="#br0" timeOffset="2706.0383">1755 558 1,'0'0'66,"0"0"12,-10 5-1,10-5-46,0 0-3,9-3-7,-9 3-7,19-11-6,-8 2-5,2-1-3,-1-4 1,0-2-2,-3-4 0,-1-1 2,-5-2-1,-4 0 2,-4 1 0,-6 2 4,-2 5 1,-5 2 5,0 8 1,-5 4 3,4 9 3,-3 5-1,6 6 0,0 4-1,7 6 0,0 1-4,8 3 1,2-3-5,7 1 2,0-3-5,4-1 2,1-7-3,2-1 1,1-5-1,2-2 0,1-6-1,2 0-2,-1-5 1,1-2-1,2-3-2,-3-2-4,1-1-5,-5-4-9,0 2-9,-7-3-13,2 2-27,-8-3-38,0-1-1,-6 1 1,-1-2 20</inkml:trace>
          <inkml:trace contextRef="#ctx0" brushRef="#br0" timeOffset="3359.7454">1965 395 1,'0'0'73,"-10"6"19,10-6 0,-7 19-35,1-5-13,6 8-1,-3-2-11,4 7-5,-1 0-6,5 1-2,-3-2-5,5 0-1,-2-4-6,0-2 1,1-5-4,-1-3 1,-5-12-2,5 12-1,-5-12-2,0 0-4,0 0-9,5-16-13,-5 16-17,3-23-35,0 9-26,0-2-5,4 0 3</inkml:trace>
          <inkml:trace contextRef="#ctx0" brushRef="#br0" timeOffset="4020.9847">2196 414 4,'0'0'81,"-10"-13"1,10 13 3,-20 2-41,5 7-1,1 6-9,-5 2-6,6 6-3,-2 2-6,6 3 1,1-1-7,6 2-1,6-5-4,4 0-1,5-6-3,1-2-1,2-6 0,1-3-2,0-6 0,0-4-2,-4-6 0,-1-3-1,-2-7 1,-5-4-2,-2-5 2,-4-2-3,-2 0 3,-2 2-1,-3 4 3,1 4 0,-2 9 3,9 11 1,-13 5 1,12 11 1,2 5 0,7 6 1,1 3-2,8 2 1,4-1-2,3 0 1,0-2 1,2-2 0,-5 1 2,-2 0-2,-6-3 4,-2 3-2,-7-2 1,-4 3-1,-3-1-2,-3 1 0,-2-5-2,2 1 0,-3-4-3,1 1 1,0-4-2,2-3 1,-1-5-1,7-10 0,-19 5 0,5-9 0,-4-7 1,-4-4-3,-3-3 2,-3-4-3,-2 3-1,-1 0-3,4 3-7,-1 1-10,10 8-22,-1-2-52,19 9-25,-9-13-1,17 3-4</inkml:trace>
          <inkml:trace contextRef="#ctx0" brushRef="#br0" timeOffset="4748.7476">2259 154 53,'0'0'88,"7"18"-3,-2-2-23,2 2-17,3 9-1,0 0-9,3 7-2,0-1-5,1 6-3,-3-3-3,0 2-1,-3-4-5,1 1 0,-5-6-4,1-1-2,-2-8-3,0-1-1,-1-8-2,0-1-1,-2-10-1,0 0 1,0 0-1,0 0-2,6-13 0,-3-1 0,1-2 0,1-3-1,1-2 1,3 2-2,0 0 2,-1 2-1,1 3 1,0 3-1,-9 11 0,19-12 0,-10 10 1,2 2 0,0 3-2,1 4 2,1-1-1,1 4 2,-1 1-2,0 0 1,-2 2 0,-4 2 1,0-1 0,-3 1 1,-3 0 0,0 0-1,-2-1 2,0-1-1,0-1 0,0 0 0,1-3-1,0-9-2,1 14-6,-1-14-7,0 0-17,0 0-27,0 0-53,12 0-6,-12 0-1,7-20-3</inkml:trace>
          <inkml:trace contextRef="#ctx0" brushRef="#br0" timeOffset="5449.9648">2500 441 64,'0'0'100,"2"-12"2,9 5-1,5 3-59,3-2-7,12 1-7,3-1-7,8 2-11,1-2-9,1 0-14,1 2-12,-6-5-25,1 1-49,-5-2-2,-6-2-6,-4-1 1</inkml:trace>
          <inkml:trace contextRef="#ctx0" brushRef="#br0" timeOffset="5183.0702">2764 145 60,'10'-4'102,"-10"4"5,1 16-1,-3-4-63,1 12 0,-2 2-5,4 8-9,-2-4-6,3 9-3,0-2-7,2 2 2,-2-1-5,3 1 1,-2-4-4,1 0 2,-1-4-3,0-4 1,0-3-3,0-4 1,0-5-3,0-2 1,0-3-1,-3-10-1,12 9 0,-12-9-4,22-1-1,-10-4-6,8 0-9,-6-7-13,6 5-22,-11-8-47,0 2-17,-9-3-1,-6-2 2</inkml:trace>
        </inkml:traceGroup>
        <inkml:traceGroup>
          <inkml:annotationXML>
            <emma:emma xmlns:emma="http://www.w3.org/2003/04/emma" version="1.0">
              <emma:interpretation id="{FE6AE179-7FF8-4EBA-83E8-D957C6E4EE2A}" emma:medium="tactile" emma:mode="ink">
                <msink:context xmlns:msink="http://schemas.microsoft.com/ink/2010/main" type="inkWord" rotatedBoundingBox="15888,4985 17958,4967 17965,5754 15895,5771"/>
              </emma:interpretation>
              <emma:one-of disjunction-type="recognition" id="oneOf2">
                <emma:interpretation id="interp10" emma:lang="en-US" emma:confidence="0">
                  <emma:literal>(B,D)h</emma:literal>
                </emma:interpretation>
                <emma:interpretation id="interp11" emma:lang="en-US" emma:confidence="0">
                  <emma:literal>(BiD)h</emma:literal>
                </emma:interpretation>
                <emma:interpretation id="interp12" emma:lang="en-US" emma:confidence="0">
                  <emma:literal>(BiD)f</emma:literal>
                </emma:interpretation>
                <emma:interpretation id="interp13" emma:lang="en-US" emma:confidence="0">
                  <emma:literal>(Bid)?</emma:literal>
                </emma:interpretation>
                <emma:interpretation id="interp14" emma:lang="en-US" emma:confidence="0">
                  <emma:literal>(B,D)f</emma:literal>
                </emma:interpretation>
              </emma:one-of>
            </emma:emma>
          </inkml:annotationXML>
          <inkml:trace contextRef="#ctx0" brushRef="#br0" timeOffset="7891.6147">3480 73 1,'-4'-9'78,"4"9"3,-13-4 7,1 6-50,2 6 9,-5 0-7,3 4-2,-5 5-5,3 5-6,-3-1 0,3 6-4,-2-1-1,4 5-6,-2 1 0,5 3-5,0 1-1,5 2 0,1 2-3,4 1 1,0-1-3,4 0 2,3-3-1,1-1-1,1-5 0,1-4 0,1-4-2,-1-1 0,1-4 0,0-2-5,-3-4-2,2-7-7,1 1-9,-2-9-21,7 1-29,-7-8-48,7-3 3,-8-7-6,2-2 2</inkml:trace>
          <inkml:trace contextRef="#ctx0" brushRef="#br0" timeOffset="8995.8469">3526 273 56,'-13'-9'92,"13"9"2,-12 9-2,2-1-55,8 10 3,-3-1-10,6 6-3,-3 0-5,3 5-3,-1-3-2,2 0-1,-2-5-1,2-2-1,-3-5-4,1-2-1,0-11-2,0 0-1,0 0-2,0 0 0,-11-7-2,8-3-1,0-5 0,0-3-2,1-2 1,1-2 0,0-1 0,2 1-1,0-1 2,1 3-2,2 0 0,0 4 0,2 0 2,0 4-3,2-2 2,0 2-1,3 0 1,1-1 1,2 0-3,2-1 5,1 3-5,2-1 4,1 2-4,1 2 3,-1 1-2,-1 4 1,0 2 1,-4 2-2,-1 4 2,-4 4-3,-1 1 4,-4 2-4,-4 2 3,-3 2-2,-3 2 2,-5 0-2,-1-3 0,-1 0 3,-2-1-2,0-3 1,0 0-1,1-1 1,0-3-1,1-1 1,-1-2-1,2-2-1,-1 0 2,0-1-2,-1-1 2,3 0-1,-2 0 0,12 0-1,-16 0 1,16 0 0,-11 2-1,11-2 1,0 0 0,10 8-1,1-5 0,3 0 2,6 2-2,1-1 1,4 2-1,0 3 1,1 1-1,0 2 1,-4 2 1,0 3-1,-4 1 0,-3 0 1,-3 0-1,-4 0 1,-3-2 0,-5-1 2,-4-2-2,-3-2 2,-4-4-2,-4 0 2,-3-3-1,-5-2 0,-1-1 0,-3-2-1,-1 0 0,-1-1-1,-1-1 1,1-2-1,2 2 1,2 0-1,3 0 0,3 1-1,2 0 0,3-1-4,3 2-2,2-1-7,9 2-9,-15-2-16,15 2-32,0 0-40,0 0-1,1-14-2,-1 14 1</inkml:trace>
          <inkml:trace contextRef="#ctx0" brushRef="#br0" timeOffset="9367.8432">3770 439 2,'0'0'78,"0"0"2,0 0 1,10-7-40,-10 7 4,6 17-8,-1 0-3,-5-1-5,5 7-1,-5-2-4,3 5-2,-3-5-6,1 3-1,-2-6-4,2 0-1,-1-3-5,0-2-1,0-13-2,0 17 0,0-17-4,-1 10-4,1-10-10,0 0-14,0 0-32,0 0-44,0 0 2,14-9-8,-9-2 4</inkml:trace>
          <inkml:trace contextRef="#ctx0" brushRef="#br0" timeOffset="10115.0884">3943 267 87,'0'0'95,"0"0"1,8 14-1,-9-1-58,6 8 2,-4 1-8,4 7-3,-4 0-4,3 3-3,-3-2-4,1 2-1,-1-6-4,0-2-1,-1-6-3,2-2 1,-2-6-4,0-10 0,0 0-1,0 0-2,0 0-1,7-26 0,-7 4-1,1-6-2,-1-4 1,-1-3-3,0-2 2,0 2-1,0 2 1,-2 2-1,3 6 2,0 4-2,2 3 3,1 4-2,2 5 1,-5 9 0,18-13 0,-5 11 0,3 2 0,4 1 1,1 2-1,2 2 2,3 4-2,0 0 2,0 2-1,-4 3 0,1 2 0,-6 3 2,-2 1-1,-4 3 2,-5 1 0,-3 3 0,-5 0 1,-2-1 2,-4 1-2,0-1 0,-4-4 0,0 0 0,-2-3-1,-1-3 1,-3-3-2,0-2 2,-4-3-2,-1-1 2,-2-3-3,-1-1 1,1-2-1,1 0-1,2-2 1,3 0-2,4 0 1,4 0-4,11 1-2,-14-2-7,14 2-9,0 0-18,0 0-36,0 0-42,9-9-1,-9 9-2,15-16 2</inkml:trace>
          <inkml:trace contextRef="#ctx0" brushRef="#br0" timeOffset="10598.7095">4208 21 24,'15'8'87,"4"8"-1,2 2 6,0 4-50,4 8-6,-4 0 0,5 5-8,-7 2-1,0 5-2,-5-2-2,-2 7-2,-7-5-1,0 4-1,-8-3-2,0 2-1,-4-5-5,-1-2 0,-3-5-6,0-3 1,-1-2-5,1-4-4,3-4-6,-3-7-14,6 2-24,5-15-66,-12 11-5,12-11-3,-4-15 1</inkml:trace>
          <inkml:trace contextRef="#ctx0" brushRef="#br0" timeOffset="32847.2894">5040 704 39,'0'0'31,"0"0"-1,-10 3-4,10-3-3,0 0-5,0 0-1,0 0 0,0 0 0,0 0 0,-8 11 2,8-11 2,0 0 0,0 0 1,0 0 0,0 0-1,0 0-1,0 0-3,0 0-3,0 0-1,0 0-2,0 0-2,0 0-1,-10-11 0,10 11-2,0 0 1,0 0 0,0 0 0,3-10 1,-3 10-1,0 0 0,4-14 0,-4 14 0,3-10-1,-3 10 0,2-10-2,-2 10 0,0 0-1,2-9 0,-2 9 0,0 0-1,3-11 0,-3 11 0,0 0 1,5-11-1,-5 11 0,0 0 0,3-12 1,-3 12-1,0 0 0,0-13-1,0 13 0,0 0-1,-1-13 2,1 13-2,0 0 1,-1-11-2,1 11 2,0 0-1,-1-12 1,1 12-1,-1-9 1,1 9 0,0-13 1,0 13-1,0-16 1,0 6-2,0 0 1,0 1 0,0-1 1,0 1-3,0 9 3,-1-18-1,1 9 0,0 9 0,-3-16 0,3 16 0,-1-15 0,1 15 0,2-13-1,-2 13 1,4-12-1,-4 12 0,4-12 0,-4 12 0,4-10 1,-4 10-1,3-11 0,-3 11-1,3-10 1,-3 10-1,1-10 2,-1 10-1,-1-10 0,1 10 0,0-10 0,0 10 0,-1-10 0,1 10 0,0-11-1,0 11 1,1-10 0,-1 10 0,0 0 0,2-13 0,-2 13 0,0 0 0,0-9 0,0 9 0,0 0 0,0-12-1,0 12 2,0-11-1,0 11 0,0-12 0,0 12 0,0-13 0,0 13 0,1-14-1,-1 14 0,-1-13 0,1 13 1,0-16 0,0 16-1,-3-20 3,1 11-3,0-1 2,0-1-1,0 1 1,0 0-1,2 10 0,-3-14 1,3 14-2,0-11 2,0 11-2,0 0 1,2-11 0,-2 11 0,0 0 0,0 0-1,4-11 2,-4 11-1,0 0 0,0 0 0,2-12 0,-2 12 0,0 0-1,3-9 1,-3 9-1,0 0 1,0 0 0,7-12 0,-7 12-1,0 0 2,0 0-2,6-10 1,-6 10 0,0 0-1,6-10 2,-6 10-2,3-9 2,-3 9-1,0 0 0,7-13-1,-7 13 0,0 0-2,9-10-3,-9 10-2,0 0-7,0 0-4,0 0-6,13-2-10,-13 2-13,0 0-19,0 0-34,0 0 5,0 0 0,0 0 22</inkml:trace>
          <inkml:trace contextRef="#ctx0" brushRef="#br0" timeOffset="34695.8125">4667 245 20,'0'0'68,"0"0"0,0 0-24,0 0-4,0 0-5,0 0-5,0 0-5,0 0-2,0 0-2,0 0-2,0 0 1,0 0-2,12-9 0,-12 9-2,13-10 0,-13 10-3,14-10-1,-14 10-1,15-13-2,-5 4-2,-2 0-2,1-2 1,1 0-4,1 2 2,1-2-3,0 0 2,-1 2-3,0 0 2,1 2-2,-1-1 0,-11 8 0,17-12 1,-17 12 1,13-12-1,-13 12 1,11-8-1,-11 8 1,0 0-1,13-12 0,-13 12 0,0 0 0,11-6 1,-11 6-1,0 0 2,0 0-1,11-7 1,-11 7 0,0 0 0,0 0 1,10-7-1,-10 7 1,0 0-2,0 0 1,11-7-1,-11 7 0,0 0-1,0 0-1,12 0 0,-12 0-1,0 0 2,13 2-1,-13-2 0,12 2 0,-12-2 1,12 1-1,-12-1 0,14 1 1,-14-1-1,13 0 0,-13 0 0,11-1 1,-11 1-1,0 0 2,13 0-1,-13 0-2,0 0 2,0 0-1,10 3 0,-10-3 0,0 0 1,0 0-2,11 7 2,-11-7 0,0 0 0,0 0 0,12 9 0,-12-9 0,0 0 1,10 12 0,-10-12-2,8 9 1,-8-9 1,9 11 0,-9-11-1,8 12 1,-8-12-1,11 9-2,-11-9 2,11 9-2,-11-9 2,9 11-2,-9-11 0,13 11 0,-13-11-1,11 15 3,-11-15-3,12 14 3,-12-14-4,14 12 4,-14-12-1,15 10 1,-15-10 0,17 7 0,-17-7-1,15 7 1,-15-7-1,13 6 0,-13-6 1,0 0-1,10 10 0,-10-10-1,0 0 2,0 0-2,6 12 1,-6-12 0,0 0-1,7 9 1,-7-9 0,0 0 0,14 12 0,-14-12 1,11 6 0,-11-6-2,9 7 2,-9-7-2,0 0 1,12 6 0,-12-6 0,0 0 0,0 0 0,10 4 0,-10-4 0,0 0-1,0 0 1,0 0 0,9 4 0,-9-4 0,0 0-1,0 0 1,0 0-1,0 0 2,0 0-1,0 0 1,0 0-2,0 0 1,0 0 0,0 0 0,0 0 1,0 0-3,0 0 2,0 0 0,0 0 0,10 0-1,-10 0-3,0 0-3,0 0-5,0 0-13,0 0-25,12-6-59,-12 6-2,0 0-5,0 0 0</inkml:trace>
        </inkml:traceGroup>
      </inkml:traceGroup>
    </inkml:traceGroup>
    <inkml:traceGroup>
      <inkml:annotationXML>
        <emma:emma xmlns:emma="http://www.w3.org/2003/04/emma" version="1.0">
          <emma:interpretation id="{33AA4EB8-B11C-478E-9D0A-8677641CCA5E}" emma:medium="tactile" emma:mode="ink">
            <msink:context xmlns:msink="http://schemas.microsoft.com/ink/2010/main" type="paragraph" rotatedBoundingBox="13043,6283 16708,6423 16688,6964 13022,68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DBBF4E-3272-49FC-A9DD-38B7ECC41E6E}" emma:medium="tactile" emma:mode="ink">
              <msink:context xmlns:msink="http://schemas.microsoft.com/ink/2010/main" type="line" rotatedBoundingBox="13043,6283 16708,6423 16688,6964 13022,6824"/>
            </emma:interpretation>
          </emma:emma>
        </inkml:annotationXML>
        <inkml:traceGroup>
          <inkml:annotationXML>
            <emma:emma xmlns:emma="http://www.w3.org/2003/04/emma" version="1.0">
              <emma:interpretation id="{C3473B68-4CC3-45DB-829F-98F9A2F30FEF}" emma:medium="tactile" emma:mode="ink">
                <msink:context xmlns:msink="http://schemas.microsoft.com/ink/2010/main" type="inkWord" rotatedBoundingBox="13042,6288 13356,6300 13338,6777 13024,6765"/>
              </emma:interpretation>
              <emma:one-of disjunction-type="recognition" id="oneOf3">
                <emma:interpretation id="interp15" emma:lang="en-US" emma:confidence="1">
                  <emma:literal>D</emma:literal>
                </emma:interpretation>
                <emma:interpretation id="interp16" emma:lang="en-US" emma:confidence="0">
                  <emma:literal>N</emma:literal>
                </emma:interpretation>
                <emma:interpretation id="interp17" emma:lang="en-US" emma:confidence="0">
                  <emma:literal>B</emma:literal>
                </emma:interpretation>
                <emma:interpretation id="interp18" emma:lang="en-US" emma:confidence="0">
                  <emma:literal>A</emma:literal>
                </emma:interpretation>
                <emma:interpretation id="interp19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39695.3579">511 1410 10,'-10'-11'65,"10"11"0,0 0-18,0 0-3,-10-9 2,10 9-6,0 0-1,2 11-4,-2-11-3,2 20-2,-2-8-3,3 6-2,-3 0-3,2 4-2,-3 0-4,2 2-2,-3 1-3,3 2-1,-3-3-2,2 1 0,-2-4-3,2 0 1,-1-4-1,2-3 0,-1-5-1,0-9-1,0 0-1,0 0 1,0 0-2,0 0 0,5-22-1,-5 5-1,1-2 1,-1-3-1,0 0 1,-1 0-1,0 1 1,0 2-1,0 0 1,0 2-1,0 2 0,0-1-2,1 1 2,0-1-2,0 0 1,1 0-1,-1 0 2,1 0-2,0 0 3,1 0 1,0 2-4,0 1 4,3 2-4,-5 11 5,11-15-6,-11 15 7,20-5-6,-7 5 3,3 1 2,2 1 0,0 2 0,1 2 0,1 0 0,-2 2-5,0 1 5,-3 1-5,-3 2 3,-3 2-4,-1 1 4,-3 2-3,-1 1 3,-2 1 2,0 3-3,-1 0 4,0 2-4,0-1 3,-1 2-3,0-3 1,-2 0 0,-1-1 0,-3 0 1,-2-3-1,-3-2 0,-4-2 1,-2-1-1,-2-3 1,-3 0 0,0-3 0,-2 1-1,1-2 1,-1 0-1,3-1 0,0-1 1,4 1 0,2-2-2,1 0 2,3-1-1,11-2 0,-14 0-1,14 0-2,0 0-5,-12-7-7,12 7-11,0 0-18,0 0-40,0 0-20,8-10-3,-8 10-6</inkml:trace>
        </inkml:traceGroup>
        <inkml:traceGroup>
          <inkml:annotationXML>
            <emma:emma xmlns:emma="http://www.w3.org/2003/04/emma" version="1.0">
              <emma:interpretation id="{545B59FB-7D59-47CB-AC9F-8FBF86FC9185}" emma:medium="tactile" emma:mode="ink">
                <msink:context xmlns:msink="http://schemas.microsoft.com/ink/2010/main" type="inkWord" rotatedBoundingBox="13814,6313 16708,6423 16688,6964 13794,6853"/>
              </emma:interpretation>
              <emma:one-of disjunction-type="recognition" id="oneOf4">
                <emma:interpretation id="interp20" emma:lang="en-US" emma:confidence="0">
                  <emma:literal>unsettled.</emma:literal>
                </emma:interpretation>
                <emma:interpretation id="interp21" emma:lang="en-US" emma:confidence="0">
                  <emma:literal>unsettled</emma:literal>
                </emma:interpretation>
                <emma:interpretation id="interp22" emma:lang="en-US" emma:confidence="0">
                  <emma:literal>Unsettled.</emma:literal>
                </emma:interpretation>
                <emma:interpretation id="interp23" emma:lang="en-US" emma:confidence="0">
                  <emma:literal>Unsettled</emma:literal>
                </emma:interpretation>
                <emma:interpretation id="interp24" emma:lang="en-US" emma:confidence="0">
                  <emma:literal>unsettled:</emma:literal>
                </emma:interpretation>
              </emma:one-of>
            </emma:emma>
          </inkml:annotationXML>
          <inkml:trace contextRef="#ctx0" brushRef="#br0" timeOffset="43200.7724">1225 1596 21,'0'-10'62,"0"10"4,0 0-22,0 0 1,0 0-6,0 0-4,-6 11-3,6-11-2,-4 20-2,-2-10-4,5 4-2,-3-2-3,2 3-1,-2-1-3,2 1-1,-1-2-4,3 1 0,-1-3-2,3 2 0,-1-2-2,4 1 0,-1-3-1,2 2 0,-6-11 0,15 17-1,-15-17 0,17 14-1,-17-14 0,19 10 0,-19-10-1,17 5 0,-17-5 0,16 0-1,-16 0 0,16-3 0,-7-1-1,-9 4 1,19-11 0,-10 4-1,1-1 0,-1-2 0,-1 1 0,0-2 0,-2 0 0,-1 1-1,0-2 1,-2 0-1,-1 0 2,-2 0-2,0 2 1,-1-1 0,1 11 0,-5-17 0,5 17-1,-7-14 1,7 14-3,-7-11 0,7 11-4,0 0-1,-10-10-3,10 10-3,0 0-1,-15-12-5,15 12-5,-12-6-11,12 6-27,-9 0-31,9 0 0,-10-1-2,10 1-3</inkml:trace>
          <inkml:trace contextRef="#ctx0" brushRef="#br0" timeOffset="43974.4311">1476 1612 1,'-7'10'54,"7"-10"14,-6 12 4,6-12-27,-4 16 1,4-4-6,-2-3-4,3 6-5,-5-2-4,6 4-2,-5-2-5,4 3-2,-4-3-2,3 3-2,-2-5-3,2 1 0,-1-3-3,0-1-1,1-10 0,0 10-2,0-10-1,0 0-1,0 0-1,0 0 0,11-12-1,-7 2-1,0-2-1,2-3-1,0-1-1,-1-3-2,4 0 2,-3-2-3,4 1 2,-1 1-1,1 0 2,2 2-1,0 3 3,1 1-2,0 5 2,0-1 0,1 4 0,-1 2 1,2 2 0,-2 2-1,0 0 1,-1 4-1,-2 4 2,0 3 0,-2 0 1,-2 4 1,-2 3-3,1 2 4,-3 0-1,0 2 2,-2-3-3,1 1 2,-1-4-2,0-1 0,-1-3 1,1-1-2,0-12 1,-3 17-1,3-17 0,-6 12-1,6-12 1,-6 10 0,6-10-1,0 0-3,-8 12-6,8-12-11,0 0-25,0 0-52,20 7-2,-10-10-6,3-1-1</inkml:trace>
          <inkml:trace contextRef="#ctx0" brushRef="#br0" timeOffset="44657.0711">2099 1647 36,'-3'-14'77,"3"14"-1,-9-12 0,9 12-41,-12-8-3,12 8-6,-17-1-7,8 3-4,-6 1-3,1 1 0,-4 0-2,0 2 0,0 0-3,1 1 0,3 1-2,1-2-1,13-6-1,-13 15-2,13-15-1,0 13 1,0-13-1,12 11 1,0-6 0,2 2 0,2-2 0,2 3 1,3-2 0,0 3 1,1-1 0,-3 3 0,-1 0 0,-1 1 1,-4 0 1,-2 2 1,-5-2 0,-2 1 1,-2-2 1,-2 0 2,0-11-2,-8 17 1,8-17-1,-14 10-1,14-10-1,-20 4-1,7-4-2,-1-1 0,-3-1-2,0-1 0,-3-1-1,0-1-1,-1 0 1,0 0-1,1 0 0,1 1-5,2 1-4,-2-2-9,9 4-16,-3-4-50,13 5-14,-2-10-6,12 2-3</inkml:trace>
          <inkml:trace contextRef="#ctx0" brushRef="#br0" timeOffset="45274.6734">2175 1780 52,'0'0'74,"0"0"-5,0 0-3,10-12-41,-10 12-4,16-8-10,-6 4-5,0-2-3,1 1-3,-1 0 0,-10 5 0,16-15-1,-12 5 0,-4 10-1,4-18 1,-5 8 1,-2 1-1,3 9 1,-12-15 1,12 15 3,-19-8 4,7 8 3,0 4 2,-2 1 4,3 4 3,-3 0 1,3 6 1,0-2-2,4 4-2,0-2-2,6 3-1,0-3-3,4 2-1,2-3-2,3 1 1,1-4-2,4 1 0,0-5-1,2 1-1,1-3-1,2-2-1,0-1 0,1-2-4,1-1-2,-2-2-7,-1 0-6,-4-4-9,2 4-14,-9-6-34,-6 9-28,11-18-5,-9 7 2,-1-4-1</inkml:trace>
          <inkml:trace contextRef="#ctx0" brushRef="#br0" timeOffset="45945.6888">2273 1720 143,'0'0'99,"0"0"-4,21-6 1,-7 2-60,11 5-4,1-4-13,10 3-3,0-4-7,6 1-3,0 0-1,1-2-6,-3 0-4,-1-2-5,-4 3-9,-8-5-13,-1 6-32,-9-5-34,-5 4-2,-12 4-4,8-14 2</inkml:trace>
          <inkml:trace contextRef="#ctx0" brushRef="#br0" timeOffset="45644.7407">2492 1458 100,'0'0'96,"1"12"-1,-3 2 0,3 7-53,-4 2-2,6 7-7,-3-1-8,5 4-1,-4-1-8,4 0-2,-3-3-5,3 0 1,0-4-5,-1-2 0,-1-3-3,1-1 1,0-4-4,-1-1-2,0-4-6,-3-10-11,7 16-18,-7-16-44,0 0-21,0 0-8,0 0 1</inkml:trace>
          <inkml:trace contextRef="#ctx0" brushRef="#br0" timeOffset="46583.305">2520 1744 139,'0'0'103,"19"-15"4,-3 5-3,10 5-62,0-2-2,10 4-11,2-1-9,3 2-8,1 0-2,3-1-5,-1-3-3,0-2-4,-1-2-7,-6-3-8,2 1-12,-10-4-19,0 7-55,-12-4-4,-3 3-3,-14 10 0</inkml:trace>
          <inkml:trace contextRef="#ctx0" brushRef="#br0" timeOffset="46283.3852">2718 1537 121,'-9'9'104,"9"-9"1,-5 20 0,3-7-64,7 12 0,-2-3-10,5 7-3,-2-1-8,4 2-4,-3-3-5,3 1-1,-3-5-3,-1-1-2,0-4-2,-1-2-2,-2-3-2,0-4-4,-3-9-6,6 13-8,-6-13-13,0 0-21,0 0-52,0 0-7,0 0 2,1-12-4</inkml:trace>
          <inkml:trace contextRef="#ctx0" brushRef="#br0" timeOffset="46946.7621">2982 1440 167,'0'0'110,"0"0"-3,0 0-2,15 8-65,-13 6-4,9 9-7,-6-1-7,6 8-4,-3 2-6,2 4-1,-4-1-4,1 0 0,-2-2-4,-2-3 1,0-1-3,-2-7-1,2-2-7,-3-6-7,3 0-18,-3-14-31,0 13-49,0-13-6,0 0-2,0 0-7</inkml:trace>
          <inkml:trace contextRef="#ctx0" brushRef="#br0" timeOffset="47552.0142">3238 1768 113,'0'0'89,"17"-1"-1,-4-2-4,4 0-63,-1 0-2,5 0-8,1-4-7,0 1-3,0-2-3,-2-2-1,-1-1-1,-4-3 0,-2 1 0,-5-1-1,-4-1 1,-5 1 1,-5 2 1,-2 1 2,-7 1 4,-3 7 3,-5 0 5,-2 6 3,-3 2 4,1 6 3,-2 2 1,5 5 0,1-1-1,7 4-2,1-2-4,9 3-2,4-2-3,6-1-1,4-2-5,5-1 1,5-3-3,3-1-1,4-3-3,3-2-4,3-1-9,-1-4-8,6 3-11,-7-9-21,7 7-30,-10-7-26,4 2 5,-5-5-3</inkml:trace>
          <inkml:trace contextRef="#ctx0" brushRef="#br0" timeOffset="48122.3922">3863 1687 50,'-6'-13'83,"-5"0"0,-4 2 5,-8-3-41,2 10-1,-9-5-10,3 10-7,-6-1-4,6 5-3,-1 3-4,5 6-1,0 1-4,7 4 0,5 3-3,4 2 0,4 0-3,4 0-1,5-2-2,5-2-1,3-4-1,5-3-1,3-4-2,1-5-2,4-5-2,0-7-2,2-2-3,-4-7-2,2-3-3,-3-8-4,-2-2-1,-5-8-3,2-1 1,-9-6 0,1 4 4,-6-2 1,-1 4 9,-4 8 4,-4 5 10,-2 12 7,-6 7 8,3 12 4,-5 6 1,3 10 2,-2 4-4,5 7 1,-1 2-7,6 5-3,1-1-6,3-1 0,1-3-4,1-3-4,1-1-12,-3-7-15,7-1-50,-8-6-33,0-2-4,0-14-9,-4 12 0</inkml:trace>
          <inkml:trace contextRef="#ctx0" brushRef="#br0" timeOffset="48498.0751">4059 1926 189,'0'0'113,"11"-13"-10,-11 13-10,14-10-102,-14 10-70,0 0-12,0 0-15,-20-3-6</inkml:trace>
          <inkml:trace contextRef="#ctx1" brushRef="#br0">3537 1628,'0'0,"0"0</inkml:trace>
        </inkml:traceGroup>
      </inkml:traceGroup>
    </inkml:traceGroup>
    <inkml:traceGroup>
      <inkml:annotationXML>
        <emma:emma xmlns:emma="http://www.w3.org/2003/04/emma" version="1.0">
          <emma:interpretation id="{26F5877C-BD4D-4922-8A51-67ECD3D67C69}" emma:medium="tactile" emma:mode="ink">
            <msink:context xmlns:msink="http://schemas.microsoft.com/ink/2010/main" type="paragraph" rotatedBoundingBox="12820,6967 20476,7076 20459,8209 12804,81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326CAB-67B6-4CB3-8CB4-C679CD5909B7}" emma:medium="tactile" emma:mode="ink">
              <msink:context xmlns:msink="http://schemas.microsoft.com/ink/2010/main" type="line" rotatedBoundingBox="12820,6967 20476,7076 20459,8209 12804,8100"/>
            </emma:interpretation>
          </emma:emma>
        </inkml:annotationXML>
        <inkml:traceGroup>
          <inkml:annotationXML>
            <emma:emma xmlns:emma="http://www.w3.org/2003/04/emma" version="1.0">
              <emma:interpretation id="{3764DCEE-504D-4830-BD37-FFF8149C5760}" emma:medium="tactile" emma:mode="ink">
                <msink:context xmlns:msink="http://schemas.microsoft.com/ink/2010/main" type="inkWord" rotatedBoundingBox="12816,7242 15781,7284 15772,7924 12807,7882"/>
              </emma:interpretation>
              <emma:one-of disjunction-type="recognition" id="oneOf5">
                <emma:interpretation id="interp25" emma:lang="en-US" emma:confidence="0">
                  <emma:literal>dlw)emin</emma:literal>
                </emma:interpretation>
                <emma:interpretation id="interp26" emma:lang="en-US" emma:confidence="0">
                  <emma:literal>dlw)e min</emma:literal>
                </emma:interpretation>
                <emma:interpretation id="interp27" emma:lang="en-US" emma:confidence="0">
                  <emma:literal>dlw)+ min</emma:literal>
                </emma:interpretation>
                <emma:interpretation id="interp28" emma:lang="en-US" emma:confidence="0">
                  <emma:literal>dowse-min</emma:literal>
                </emma:interpretation>
                <emma:interpretation id="interp29" emma:lang="en-US" emma:confidence="0">
                  <emma:literal>dwt min</emma:literal>
                </emma:interpretation>
              </emma:one-of>
            </emma:emma>
          </inkml:annotationXML>
          <inkml:trace contextRef="#ctx0" brushRef="#br0" timeOffset="55756.3186">447 2533 1,'0'0'81,"4"-12"2,-4 12 6,-1-12-43,1 12 2,0 0-11,1-11-4,-1 11-10,0 0-2,0 0-2,0 0-2,-10-10-2,10 10-2,0 0 0,-11 0-2,11 0 0,-12 3-2,12-3 0,-13 3 0,13-3-2,-15 4-1,15-4-1,-15 4 1,15-4-2,-14 4 1,14-4-1,-14 4 0,14-4 0,-15 4 0,15-4 0,-16 4 0,6-1 0,1 0-2,9-3 1,-17 7-1,7-1 1,10-6-5,-16 10 3,16-10-5,-11 12 5,11-12-4,-8 12 4,8-12-4,-8 13 3,8-13 2,-8 15-1,8-15 1,-8 18-1,4-7 0,2-2-1,1 2 1,1 0-2,1-2 1,3 1 0,0 0-1,-4-10 1,15 17 0,-15-17 0,19 14-1,-6-9 2,1 0-1,0 0 0,-1-1 1,0-1-1,-1 0 0,-2 1-1,-10-4 0,16 6-3,-16-6-5,10 6-11,-10-6-22,10 5-71,-10-5-6,0 0-2,0 0-4</inkml:trace>
          <inkml:trace contextRef="#ctx0" brushRef="#br0" timeOffset="56562.3335">486 2340 35,'-1'-12'78,"-3"-2"5,1-1-27,2 4-4,-4-2-7,5 13-4,-5-15-8,5 15-2,0 0-6,0 0-1,-11 13-5,9 1-1,-2 1-3,1 5 0,-2 0-2,3 4-1,-2-1-1,2 2 1,-2-1-3,1 3 1,0 0-2,1 0-4,-1 0 3,1 1-5,-2 0 2,2-1-3,-1-2 1,1-3-4,0-3 3,0-3 0,1-3-1,1-3 0,0-10 0,0 0-1,0 0-1,0 0-3,9 1-6,-9-1-8,10-12-16,-9 0-29,-1 12-54,13-17-2,-4 7-2,-2-2 2</inkml:trace>
          <inkml:trace contextRef="#ctx0" brushRef="#br0" timeOffset="57084.6555">694 2291 47,'0'0'85,"0"0"3,-12-4 0,12 4-49,0 0-3,-7 14-6,7-14-10,-8 15-1,4-5-3,1 4 2,-4-1-2,2 7 3,-4-2-1,3 5 0,-4 0-2,4 3-1,-3 0-2,4 2-7,0-2 3,3 1-7,-1-4 3,4 1-6,1-3 2,1 0-2,1-6 1,1-1 2,2-3-2,-1 0 1,-6-11-2,16 15 0,-16-15-5,16 9-8,-5-3-12,-11-6-21,23 1-44,-14-4-24,5 1-1,-3-6-1</inkml:trace>
          <inkml:trace contextRef="#ctx0" brushRef="#br0" timeOffset="57803.6489">833 2513 40,'0'0'81,"-13"12"0,13-12 3,-5 9-49,5-9-2,1 13 0,1 0-7,-2-13 0,2 23-4,-2-13 0,1 6-6,-1-3 1,2 4-3,0-3-3,1 0 0,1-1-4,2-1 0,1-1-3,-7-11 1,19 15-2,-6-12 0,-1-2-1,1-3-1,0-3 0,-2-2-1,1-4 2,-1-1-2,-4-3 0,0 0-1,-2-1 0,-2 1-1,1 3 2,-4 1-1,0 11 0,-1-10 1,1 10 0,0 0 0,-6 15 0,7-4 1,0 1-1,4 1 3,0-2-2,2 1 2,2-2-1,2-3 1,-1 0-1,1-4 0,0-2 1,0-1-2,0-3 1,0-3-2,0-1 1,-2-3 0,1-2-1,-1-1 1,-2-5-1,0-2 1,-5-4-1,-1 0 4,-4-3-6,-2 0 5,0 3-6,-3 0 2,1 5-8,-3 3-4,6 6-14,-5-2-21,9 12-52,0 0-11,0 0 2,-7-11-5</inkml:trace>
          <inkml:trace contextRef="#ctx0" brushRef="#br0" timeOffset="58237.2512">1158 2267 147,'5'13'106,"0"-1"-1,3 6 1,1-3-70,6 9-1,-3-5-8,7 6-6,-4-2-3,2 3-2,-4 0-1,1 3-5,-5-1 4,0 2-5,-5-2 3,0 3-5,-5-2 2,1 1-4,-3-4 0,0 1-1,-3-2-3,1 0 0,-1 0-1,-2-2 1,1-2-3,-2-3-1,3 0-6,-3-5-6,6 1-20,3-14-40,0 0-50,0 0-4,0 0-2,16-20-3</inkml:trace>
          <inkml:trace contextRef="#ctx0" brushRef="#br0" timeOffset="60307.8225">1640 2624 1,'0'0'73,"0"0"11,-10-3-2,10 3-30,0 0-11,0 0-1,0 0-9,0 0-4,16-6-4,-16 6 0,15-3-4,-15 3-2,17-3-1,-17 3-3,21-3-1,-11 0-2,4 2-1,2-2 0,3 1 0,1-2-2,2 1-1,1 0 0,0 1-1,1-1-1,0 0-2,-2 0 1,-1 1-2,-1 0 1,0 0 0,-3-1 0,2-1 0,0 3 1,-3-2-1,-2 2 0,-1 1 0,-2 0 0,-11 0-1,17 1-1,-17-1-4,0 0-3,0 0-5,0 0-8,0 0-12,7 11-17,-17-12-33,10 1-33,-16 5 3,4-1-3</inkml:trace>
          <inkml:trace contextRef="#ctx0" brushRef="#br0" timeOffset="60925.4062">1719 2502 57,'0'0'84,"-4"-9"10,4 9-9,-11 0-32,-1 4-24,5 6-1,-6-2-4,2 6-6,-5-2 5,3 5-6,-4-3 3,3 3-4,-1-6 0,2 2-2,0-4-2,2 1-3,-1-3-3,12-7-1,-15 12 0,15-12-2,-10 9 1,10-9 0,0 0 0,0 10 1,0-10 0,8 10 1,-8-10-1,13 12 1,-13-12-1,20 13 1,-7-8-2,4 0 0,1 0-1,5-2-1,0 0 0,2 0-1,-3-1-1,1 1-2,-3-1-1,-5 1-3,0 0-5,-15-3-8,18 8-15,-18-8-26,10 6-59,-10-6-2,0 0-3,10 7 1</inkml:trace>
          <inkml:trace contextRef="#ctx0" brushRef="#br0" timeOffset="64823.8562">2393 2518 34,'0'0'76,"0"0"4,-4-14-32,4 14 3,0 0-7,0 0-3,0 0-5,0 15-6,0-15-2,-1 23-4,-3-12-1,5 5-4,-5-2-1,4 2-5,-3-2 1,3 1-2,-4-3-2,4 1 0,-2-2-2,3-1-1,-1-10-1,-1 15-2,1-15 0,0 0-1,0 0-1,0 0 0,0 0 0,3-12-1,2 1 0,-1-2-1,1-2 0,1-3 0,1 1 0,1-2 3,-1 2-5,2-1 5,-1 3-5,1 0 4,1 4-3,0 1 2,-10 10-2,19-12-1,-9 9 2,0 3-1,-1 1 0,-9-1 1,18 10 0,-11-1 0,1 3 1,-2 2-3,-2 1 3,1 2-3,-3 1 4,0 1-4,0 0 4,-1-2-4,-1-1 3,0-2 0,0-2-1,0-12 1,1 15 1,-1-15-2,0 0 2,0 0-2,0 0 0,9-17-2,-5 4 1,1-2-2,1-2-1,-1-2 1,3 1-2,-2 0 4,2 2-3,-2 1 4,0 4-3,0 2 4,-6 9-3,9-8 3,-9 8-2,0 0-1,12 13 4,-8-2-6,0 0 6,0 3-3,0 2 4,-1 2-4,1-1 4,-1 1-1,-3-3 1,1 2 2,-1-2-3,-1 0 2,0-2-3,-1-1 1,1-3-4,1-9-3,-3 13-9,3-13-12,0 0-17,0 0-39,11-12-31,-8 0-4,6 1 1,-6-5 1</inkml:trace>
          <inkml:trace contextRef="#ctx0" brushRef="#br0" timeOffset="65160.1846">2788 2517 87,'0'0'101,"0"0"-3,2 12 2,-2-12-42,1 24-25,-3-10 1,5 5-13,-1-2-2,1 3-9,0-3 0,0 1-1,-1-3-2,0-1 0,0-3-4,0 0 0,-2-11-1,3 15-2,-3-15-7,0 0-11,6 10-17,-6-10-35,6-10-40,-1 0 0,1 0-4,-1-5 1</inkml:trace>
          <inkml:trace contextRef="#ctx0" brushRef="#br0" timeOffset="65656.724">2944 2560 79,'0'0'101,"0"22"-1,-1-12 0,2 7-51,-3-4-13,4 5-5,-4-4-7,3 4-5,-3-6-4,2 1-2,-3-3-2,3-10-2,0 0-4,0 0-1,0 0 0,0 0-2,13-23-1,-7 6-2,4-2 0,0-4 0,2 2-2,-1-1 4,1 2-6,-2 4 6,3 2-4,-1 5 5,0 4-5,-2 4 5,2 6 0,0 2-5,0 3 7,1 3-5,-3 0 6,0 2-3,-1 2 5,-2-1-5,-2-1 4,-1 1 1,-3 0-2,0-1 1,-2 0-3,0-1 1,-1-2-3,-2 0-2,4-1-8,0-11-10,1 14-18,-1-14-46,0 0-33,0 0-2,10-16-3</inkml:trace>
          <inkml:trace contextRef="#ctx0" brushRef="#br0" timeOffset="65930.4043">2855 2312 132,'0'0'76,"0"-10"-54,0 10-22,11-4-86,-11 4-2</inkml:trace>
        </inkml:traceGroup>
        <inkml:traceGroup>
          <inkml:annotationXML>
            <emma:emma xmlns:emma="http://www.w3.org/2003/04/emma" version="1.0">
              <emma:interpretation id="{5F814D62-CAE1-4439-84C2-A95DD5D9203D}" emma:medium="tactile" emma:mode="ink">
                <msink:context xmlns:msink="http://schemas.microsoft.com/ink/2010/main" type="inkWord" rotatedBoundingBox="16094,7458 16423,7463 16418,7797 16089,7792"/>
              </emma:interpretation>
              <emma:one-of disjunction-type="recognition" id="oneOf6">
                <emma:interpretation id="interp30" emma:lang="en-US" emma:confidence="0.5">
                  <emma:literal>W</emma:literal>
                </emma:interpretation>
                <emma:interpretation id="interp31" emma:lang="en-US" emma:confidence="0">
                  <emma:literal>w</emma:literal>
                </emma:interpretation>
                <emma:interpretation id="interp32" emma:lang="en-US" emma:confidence="0">
                  <emma:literal>n</emma:literal>
                </emma:interpretation>
                <emma:interpretation id="interp33" emma:lang="en-US" emma:confidence="0">
                  <emma:literal>WD</emma:literal>
                </emma:interpretation>
                <emma:interpretation id="interp34" emma:lang="en-US" emma:confidence="0">
                  <emma:literal>WC</emma:literal>
                </emma:interpretation>
              </emma:one-of>
            </emma:emma>
          </inkml:annotationXML>
          <inkml:trace contextRef="#ctx0" brushRef="#br0" timeOffset="230293.2541">3542 2559 10,'0'0'61,"1"-12"0,-1 12-15,0 0-8,-3-13-1,3 13-9,0 0-1,0 0-4,0 0-2,0 0-1,0 0-3,-11 1 0,11-1-2,-8 11 1,8-11-2,-9 17-1,9-17-2,-11 20-1,11-20-2,-8 19 0,8-19 0,-6 18-1,6-18 0,-2 16-1,2-16 1,1 18 0,-1-8 0,2 2-1,-2-1-1,2 1 0,-2 1-1,3 0 0,-1-1-1,1 0 0,1-3-1,2 2 0,-6-11 0,11 14 0,-11-14-1,12 11 0,-12-11 0,12 5 0,-12-5 2,10-1-1,-10 1 0,9-8 0,-9 8 0,11-14 0,-7 5-1,2-1 0,-1-1 0,-1 2-1,0-2 0,1 1 0,-5 10 0,6-15 0,-6 15 1,4-10-1,-4 10 1,0 0-2,0 0 2,0 0-2,0 0 1,0 0 0,0 0 0,10 5 0,-10-5-1,4 14 1,-4-14 0,7 19-1,-4-9 1,1 1 0,1-1-1,-1 1 2,1-1-2,-5-10 2,13 15-1,-13-15 1,17 9-1,-17-9 0,19 2 1,-8-3-1,0-2 1,0-1-1,-1-3 2,1 2-2,-1-1 1,-10 6-1,16-13 1,-16 13 0,10-14-1,-10 14 1,7-14 0,-7 14 0,4-16 1,-2 6-1,-1-2 1,2 1 0,-1-4 1,-1-1-1,0-1 1,0-1-1,-1 0 1,0 0-1,-2 3 1,0 0-2,-1 2 1,0 2-2,0 2 1,3 9-1,-7-16 1,7 16 0,-8-14 0,8 14-1,-6-11-1,6 11-3,0 0-3,-9-11-8,9 11-11,0 0-23,0 0-56,-5 12-3,5-12-7,1 13 0</inkml:trace>
        </inkml:traceGroup>
        <inkml:traceGroup>
          <inkml:annotationXML>
            <emma:emma xmlns:emma="http://www.w3.org/2003/04/emma" version="1.0">
              <emma:interpretation id="{13531D86-A63C-4E2F-81E1-4D1EDA11A2EC}" emma:medium="tactile" emma:mode="ink">
                <msink:context xmlns:msink="http://schemas.microsoft.com/ink/2010/main" type="inkWord" rotatedBoundingBox="16503,7067 18033,7089 18019,8074 16489,8052"/>
              </emma:interpretation>
              <emma:one-of disjunction-type="recognition" id="oneOf7">
                <emma:interpretation id="interp35" emma:lang="en-US" emma:confidence="0">
                  <emma:literal>GAD),</emma:literal>
                </emma:interpretation>
                <emma:interpretation id="interp36" emma:lang="en-US" emma:confidence="0">
                  <emma:literal>(Aid),</emma:literal>
                </emma:interpretation>
                <emma:interpretation id="interp37" emma:lang="en-US" emma:confidence="0">
                  <emma:literal>{CAD),</emma:literal>
                </emma:interpretation>
                <emma:interpretation id="interp38" emma:lang="en-US" emma:confidence="0">
                  <emma:literal>(A/D),</emma:literal>
                </emma:interpretation>
                <emma:interpretation id="interp39" emma:lang="en-US" emma:confidence="0">
                  <emma:literal>[CAD),</emma:literal>
                </emma:interpretation>
              </emma:one-of>
            </emma:emma>
          </inkml:annotationXML>
          <inkml:trace contextRef="#ctx0" brushRef="#br0" timeOffset="101674.9858">4413 2086 49,'-15'6'83,"-1"3"4,0 2 1,-1 2-40,1 11-3,-4 1-6,3 9-7,-3 1-6,4 7-2,-3 0-7,3 2 0,-1 1-3,5 0-5,1-5 1,6-2-4,0-4 2,7-1-6,1-2 5,4-1-7,2-4 1,2-1 1,1-4-3,2-1-2,3 1-6,0-7-7,3 3-21,-5-11-46,6 3-27,-4-10-3,2-1-6</inkml:trace>
          <inkml:trace contextRef="#ctx0" brushRef="#br0" timeOffset="103792.9333">4484 2452 36,'0'0'80,"0"0"-2,-10 6 5,10-6-40,-7 15 2,-2-5-6,5 7-7,-7 0 0,5 5-8,-6-2 3,5 4-7,-5-6 2,4 2-10,0-4 2,2-3-5,6-13-1,-8 15 0,8-15-3,0 0-2,-1-10-1,3 1 0,2-7-2,1-2 4,3-5-5,-1-1 4,3 0-5,0 0 5,-1 1-4,2 0 3,1 4-3,0 1 0,-1 3 1,1 1-1,1 2 2,1 0-3,0 3 3,0-1-2,1 1 0,0 3 0,-1-1 1,0 1-2,-1 3 2,-3 2 0,0 3-1,-10-2 2,12 13 0,-9-2 1,-2 2 0,0 2 1,-1 4-2,-1 0 2,-1 0-1,0 2 1,-2-2 2,2 2-3,-2 1 2,0-1-5,-2-2 5,2 2-6,-2-3 5,1 0-7,0-1 4,2-2-2,0-3 1,0-1 1,2-2-2,1-9-3,0 0-6,0 0-8,16 7-12,-11-17-15,5 7-27,-7-9-35,-3 12-2,7-21 3,-7 10 3</inkml:trace>
          <inkml:trace contextRef="#ctx0" brushRef="#br0" timeOffset="104046.7081">4405 2563 84,'0'0'88,"-16"0"4,16 0-1,0 0-47,0 0-8,0 0-7,16-3-9,-3 0-5,4 3-2,2-3-5,1 1-1,2-1-10,-1-1-9,2 4-28,-4-3-54,0 2-4,-5-3-4,0 0 0</inkml:trace>
          <inkml:trace contextRef="#ctx0" brushRef="#br0" timeOffset="105239.242">4714 2624 59,'0'0'83,"0"0"3,-8 13-3,8-13-44,-4 18-6,1-4-7,2 5-3,-2-1-2,0 3-1,-4-3-2,2 3-2,-4-4-4,4 0-1,-4-4-5,4-3-2,5-10-7,-10 8-11,10-8-17,0 0-45,1-15-24,3-1-4,2-3-3</inkml:trace>
          <inkml:trace contextRef="#ctx0" brushRef="#br0" timeOffset="105887.6006">4797 2457 143,'0'0'104,"4"13"-6,-1 0 1,-6 3-63,6 10-8,-5-3-3,4 6-10,-4-2-1,1 1-4,-3-3 2,1-2-3,-1-6 0,0-1 0,0-6-1,4-10-2,-7 10-1,7-10-1,0 0-2,-3-21-1,5 5-1,0-4-2,3-6-2,0-3 3,1-1-3,2-1 2,0 0-3,1 2 5,0 1-5,0 5 6,1 3-3,1 4 1,0 5 0,1 5 0,1 4 0,1 5 0,-1 5 2,1 3-2,-1 2 2,-2 6 0,0 0 2,-1 3-2,-3 1 4,-2 0-5,-1-1 5,-2 0-3,-2-2 4,-1 0-5,-2-4 3,-3-2-2,-2-2 1,-2-1 0,-4-4 0,-1-1-1,-3-1-1,-2-3 1,-2-1 0,0 0-3,-1-1-4,1-1-9,3 3-16,0-6-37,10 6-48,9-2-2,0 0-6,-3-15-1</inkml:trace>
          <inkml:trace contextRef="#ctx0" brushRef="#br0" timeOffset="106277.6347">5169 2274 111,'11'18'99,"0"1"0,-1 6 0,-4 0-62,6 10 2,-7-2-8,4 6-12,-6-3 0,0 3-8,-5-3 0,-2 2-7,-5-3 2,-2 0-6,-2-7 1,-3-1-4,-1-1-10,-3-8-11,2 2-23,-8-10-54,3 0-8,-3-9-2,1-1-1</inkml:trace>
          <inkml:trace contextRef="#ctx0" brushRef="#br0" timeOffset="107361.1631">5369 2694 9,'12'-4'83,"-12"4"3,11 9 3,-3 3-34,-5-1-10,5 7-3,-7 0-9,4 8-3,-8-1-5,0 4-1,-6-4-5,0 3-3,-5-2-4,1-2-1,-1-5-5,2-2-1,0-4-10,0-6-14,12-7-43,-12 9-47,12-9-3,-1-15-7,2-1-3</inkml:trace>
          <inkml:trace contextRef="#ctx0" brushRef="#br0" timeOffset="232677.5373">4119 2179 70,'-1'-10'78,"-2"-2"2,0 3-3,-1-1-42,4 10 1,-12-10-1,2 7-9,10 3-1,-22 6-5,12 2 0,-5 0-4,2 4 1,-2 0-2,2 4-3,-2-2-1,2 4-3,0 0-1,1 0 0,1 0-2,-1 0 0,2-1-4,3 0 4,-1 1-3,4-2 3,3-1-3,3-1 3,-1-2-2,5 0-2,-1-1 3,2 0-6,0-2 4,1 1-4,-2 0 4,-6-10-6,14 17 5,-14-17 0,17 16-1,-7-10 2,0 0-1,1-2-1,0-1 1,-2-1 0,1-1-1,-10-1 1,13 1-2,-13-1 2,0 0-2,0 0 1,0 0 0,0 0 0,0 0 0,5 11-1,-5-11 1,-5 10 0,5-10-1,-7 11 1,7-11 0,-7 12-1,7-12 1,-9 10 0,9-10 0,0 0 0,-9 14 0,9-14 0,-6 13-1,6-13 1,-4 15-1,4-15 1,-1 18-1,0-8 1,2-1-1,-1 1 1,1-1 0,-1 2-1,0 0 1,0 1 0,0-1-1,-1 1 1,1 2-1,-1 0 0,0 0 0,0 1 1,0 1-1,-1 1 1,0 0-1,1 0 2,0 1-2,1-1 2,0-2-2,2 0 2,1-4-2,1 1 2,2 0-1,1 0 3,2-1-3,2-1 4,3 1 0,1 0-9,4 1 2,-1-2-20,11 4-21,-1-5-66,10 1-1,0-5-10,7-3-7</inkml:trace>
        </inkml:traceGroup>
        <inkml:traceGroup>
          <inkml:annotationXML>
            <emma:emma xmlns:emma="http://www.w3.org/2003/04/emma" version="1.0">
              <emma:interpretation id="{C6CA783A-4FF3-4221-A6AD-63A57591784C}" emma:medium="tactile" emma:mode="ink">
                <msink:context xmlns:msink="http://schemas.microsoft.com/ink/2010/main" type="inkWord" rotatedBoundingBox="18241,7180 19130,7193 19119,7948 18231,7935"/>
              </emma:interpretation>
              <emma:one-of disjunction-type="recognition" id="oneOf8">
                <emma:interpretation id="interp40" emma:lang="en-US" emma:confidence="0.5">
                  <emma:literal>CBD)</emma:literal>
                </emma:interpretation>
                <emma:interpretation id="interp41" emma:lang="en-US" emma:confidence="0">
                  <emma:literal>BBD)</emma:literal>
                </emma:interpretation>
                <emma:interpretation id="interp42" emma:lang="en-US" emma:confidence="0">
                  <emma:literal>(BD.)</emma:literal>
                </emma:interpretation>
                <emma:interpretation id="interp43" emma:lang="en-US" emma:confidence="0">
                  <emma:literal>(BDM)</emma:literal>
                </emma:interpretation>
                <emma:interpretation id="interp44" emma:lang="en-US" emma:confidence="0">
                  <emma:literal>(BPD)</emma:literal>
                </emma:interpretation>
              </emma:one-of>
            </emma:emma>
          </inkml:annotationXML>
          <inkml:trace contextRef="#ctx0" brushRef="#br0" timeOffset="112561.6864">5741 2253 82,'-19'12'87,"7"-3"0,-2 6 1,-1-1-49,3 11-2,0-4-7,4 7-4,0-2-4,3 4 0,0 0-3,5 3-7,-1-3 3,4 2-7,2-2 3,2 0-7,1 0 3,2-1-6,0-2 1,0-3 1,1-1-1,0-4-2,-2-3-5,1-4-5,2-2-11,-12-10-13,22 0-24,-13-10-46,3-1-4,-4-7 0,2-3 1</inkml:trace>
          <inkml:trace contextRef="#ctx0" brushRef="#br0" timeOffset="113669.8361">5827 2455 21,'0'0'78,"0"0"6,-8 15-2,7-2-25,-4 2-11,5 6-8,-4 0-5,4 4-9,-3-1 1,3 2-7,-4-5 3,3 2-9,-2-7 2,3 0 0,0-16-2,-3 16-1,3-16-3,0 0-1,0 0-3,-7-18-2,6 2 0,0-4-2,0-2-4,0-4 8,2 0-9,0 0 7,1 1-5,2 0 4,1 3-5,1 3 5,4 1-1,1 5-3,2 1 3,2 1-2,2 5 1,2 2 1,1 4 0,2 4-1,-3 1 1,-1 4 0,-2 1 0,-4 2 0,-3 0 0,-6 1 1,-4-2-2,-6 0 3,-1-1-3,-3-3 2,-2 0-1,-2-3 0,0-2 0,0 0 0,0-2 0,3 1-1,3-1 2,-1 1-2,10-1 1,0 0-1,-4 12 3,4-12-7,15 13 6,-2-5-6,3-1 5,1 3-5,2-1 5,-1 1-5,1 1 3,-4 2 1,-1-1-1,-5 2 2,-2 1 2,-4 0 0,-4 0 2,-1 0 0,-5-2 2,-1 1 0,-3-4 0,-1-1 1,-3-3-1,1-1 0,-2-4-2,-2-3 0,-1-1-2,0-4 1,-1 0-2,1-2-2,2 2-3,-1-1-6,6 4-9,-2-3-16,14 7-25,-10-4-50,10 4-2,0 0-1,16-4 0</inkml:trace>
          <inkml:trace contextRef="#ctx0" brushRef="#br0" timeOffset="114294.8684">6123 2459 114,'-3'12'88,"3"0"5,0 3-4,3 8-58,-2-2 2,4 7-12,-2-4 0,3 4-6,-3-2 4,0 0-9,-2-5 4,0 2 0,-2-6-2,0-1-1,-2-4-3,2-3 0,1-9-3,0 0-1,0 0-2,-10-6 0,9-8-1,1-5-2,2-5 0,0-4-2,1-2-2,2-1 5,1 0-4,1 1 3,0 2-4,1 5 6,-1 3-5,2 5 7,-1 5-4,-8 10 1,18-12-2,-6 12 1,1 4 1,3 3 1,-1 2-1,2 3 2,-1 3 1,-1 2-5,-2 1 8,-1 3-6,-5-3 5,-1 2-5,-3 0 6,-2-1-5,-3-2 3,-1 0 2,-3-2-2,-1 0 2,-3 0-2,-3-2 1,-2-1-1,0-2-1,-3-1 0,1 0-1,-2-3 0,1-1-1,-2-3 0,5 2-2,0-4 0,1 0-6,5 0-7,-2-5-16,11 5-28,0 0-54,0 0-2,1-18-3,-1 18-2</inkml:trace>
          <inkml:trace contextRef="#ctx0" brushRef="#br0" timeOffset="114775.8852">6339 2202 121,'14'9'90,"3"6"1,0 7 0,1 5-57,4 10 1,-4-1-8,3 6-2,-6-3-2,0 5-4,-6-5 0,-1 2-4,-7-5 1,2 2-5,-7-4 3,1 1-7,-4-6 1,-1 2-1,-2-4-2,-1 1-1,-2-4-2,-1 0-3,-1-3-3,-1-4-6,2 3-9,-3-8-11,6 4-22,-5-11-47,6 2-16,0-8-1,10 1 0</inkml:trace>
        </inkml:traceGroup>
        <inkml:traceGroup>
          <inkml:annotationXML>
            <emma:emma xmlns:emma="http://www.w3.org/2003/04/emma" version="1.0">
              <emma:interpretation id="{89250B57-578A-4848-B862-02AFAB3C7B99}" emma:medium="tactile" emma:mode="ink">
                <msink:context xmlns:msink="http://schemas.microsoft.com/ink/2010/main" type="inkWord" rotatedBoundingBox="19160,7057 20236,7072 20220,8206 19144,8190"/>
              </emma:interpretation>
              <emma:one-of disjunction-type="recognition" id="oneOf9">
                <emma:interpretation id="interp45" emma:lang="en-US" emma:confidence="0">
                  <emma:literal>ids)</emma:literal>
                </emma:interpretation>
                <emma:interpretation id="interp46" emma:lang="en-US" emma:confidence="0">
                  <emma:literal>RCD.)</emma:literal>
                </emma:interpretation>
                <emma:interpretation id="interp47" emma:lang="en-US" emma:confidence="0">
                  <emma:literal>KDD</emma:literal>
                </emma:interpretation>
                <emma:interpretation id="interp48" emma:lang="en-US" emma:confidence="0">
                  <emma:literal>CCD)</emma:literal>
                </emma:interpretation>
                <emma:interpretation id="interp49" emma:lang="en-US" emma:confidence="0">
                  <emma:literal>RCD.</emma:literal>
                </emma:interpretation>
              </emma:one-of>
            </emma:emma>
          </inkml:annotationXML>
          <inkml:trace contextRef="#ctx0" brushRef="#br0" timeOffset="115113.3147">6651 2778 93,'3'13'93,"-2"2"1,0 4-1,-5-1-54,5 4-4,-6-1-9,3 1-8,-3-3-7,0 3-4,-2-5-9,-1-3-14,1 1-30,-4-5-50,11-10-1,-17 8-7,8-11 0</inkml:trace>
          <inkml:trace contextRef="#ctx0" brushRef="#br0" timeOffset="116261.3892">7038 2459 57,'-1'-19'79,"-2"10"0,-2-1 3,-4 0-36,9 10 0,-19-9-9,8 10-3,-6 0-3,0 6-3,-5 1-4,3 6 0,-3 0-5,3 6-2,-1 0-2,6 5-7,0-2 2,7 2-5,2-1 4,4-2-5,3 0 3,3-1-5,2-5 3,5 1 1,3-4 0,2-1-1,2-3-1,3 0-1,0-4 0,1-1-1,-2-3-3,-1-5-2,-3 2-6,-5-4-10,3 3-18,-10-8-43,-5 11-37,8-17-1,-6 7-6,-3-3 2</inkml:trace>
          <inkml:trace contextRef="#ctx0" brushRef="#br0" timeOffset="120884.9906">7098 2498 64,'0'0'37,"-1"-10"5,1 10-1,0 0 2,0 0-2,-11 3-1,11-3-3,-7 18-3,0-6-3,5 6-7,-4 0 1,5 4-5,-3 0-1,2 4-4,-1-2-1,3 3-2,-2-3-1,2 0 0,-1 0-3,1 0 1,-2-2-3,1-3 2,-1-3-3,1-3 1,-2-1 0,3-12-1,0 0 1,0 0-2,0 0 0,6-18-1,-1-1-1,1-2-1,0-5 1,0-2-2,2-2 0,-2 3 0,1-3 1,0 2 2,-1 1-4,0 2 4,0 4-4,2 2 3,-2 4-2,2 1 2,0 4-4,-8 10 1,17-12 1,-7 9 0,2 2 0,1 2-1,1 0 0,2 2 2,1 4-2,0-1 2,1 3 0,-1 3-1,0 0 1,-1 3-4,-4 1 5,0 3-5,-3-2 5,-3 2-5,-3 0 4,-2 2-1,-4-2 2,-1 1 1,-3 1-1,-4-1 0,-1-1-1,-2 3 1,-2-3-2,-2 0 1,-1 1-2,-2-3 2,1-1-1,-2-1 1,3-4-1,-1-2 0,2-3 1,-1-3-1,2-3 0,1-3-3,2-1-3,0-1-5,4 2-9,-3-5-17,13 8-32,-14-5-41,14 5-2,0 0-1,-7-10-1</inkml:trace>
          <inkml:trace contextRef="#ctx0" brushRef="#br0" timeOffset="122062.3493">6689 2349 37,'-8'10'73,"-3"-1"4,-1 4-1,0 4-37,-2 1-4,3 5-1,-2-3-9,4 6-2,-3-1-6,5 4-6,-2 0 2,3 2-4,-2 2 2,4 4-4,-1 2 1,1 4-4,4-3 1,5 3 1,3-2-3,5-1 1,6-6-4,5-4-3,6-3-9,1-10-10,4-1-24,-4-9-47,3-2-1,-5-8-6,-5-4 0</inkml:trace>
          <inkml:trace contextRef="#ctx0" brushRef="#br0" timeOffset="122609.2534">7288 2471 59,'10'12'78,"2"4"0,-1 4-2,0 3-39,2 6-3,-3 2-3,2 4-8,-5 0-1,2 4-5,-6-1-1,0 1 0,-4 0-5,0-1-1,-3-2-4,-1-2-1,-3-4-2,1-1-2,-3-6-6,-3-2-9,3-1-16,-8-8-34,6 0-29,-3-6-5,1-5-1,-1-4-6</inkml:trace>
          <inkml:trace contextRef="#ctx0" brushRef="#br0" timeOffset="123158.6107">7363 2115 76,'-6'-12'79,"3"2"3,3 10-2,-5-13-42,5 13 1,0 0-4,20 21-5,-6-8-3,5 8 2,1 3-3,3 7-1,1 2-5,1 5-3,-2 1-2,-1 4 0,-2 0-4,-2 3-2,-5 0-1,0 3-3,-6-1 2,0 2-1,-5 1 0,-1 1-2,-3 0 0,-2-2 2,-2-3-1,-2-2 2,-2-3-3,-3-2 2,-2-5-4,-2-3-2,-5-5 3,0-3-10,-2-1 0,-1-6-17,2 1-13,-6-8-46,6 3-39,-4-8-4,5 0-6,-2-6 1</inkml:trace>
        </inkml:traceGroup>
        <inkml:traceGroup>
          <inkml:annotationXML>
            <emma:emma xmlns:emma="http://www.w3.org/2003/04/emma" version="1.0">
              <emma:interpretation id="{C7A07A0E-1106-41E2-A2AC-299C12C613BF}" emma:medium="tactile" emma:mode="ink">
                <msink:context xmlns:msink="http://schemas.microsoft.com/ink/2010/main" type="inkWord" rotatedBoundingBox="20277,7234 20473,7237 20461,8127 20264,8124"/>
              </emma:interpretation>
              <emma:one-of disjunction-type="recognition" id="oneOf10">
                <emma:interpretation id="interp50" emma:lang="en-US" emma:confidence="1">
                  <emma:literal>}</emma:literal>
                </emma:interpretation>
                <emma:interpretation id="interp51" emma:lang="en-US" emma:confidence="0">
                  <emma:literal>]</emma:literal>
                </emma:interpretation>
                <emma:interpretation id="interp52" emma:lang="en-US" emma:confidence="0">
                  <emma:literal>3</emma:literal>
                </emma:interpretation>
                <emma:interpretation id="interp53" emma:lang="en-US" emma:confidence="0">
                  <emma:literal>)</emma:literal>
                </emma:interpretation>
                <emma:interpretation id="interp54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233654.7553">7670 2256 69,'0'0'84,"2"-10"3,-2 10-4,0 0-29,0 0-27,18 10-2,-6 1-9,4 3-2,2-1-2,4 5-1,0-2-2,0 1 1,-1-1 1,-4 3-3,-6-2 4,0 5-5,-9-2 5,-4 5-5,-5 0 5,-4 3-6,-4-1 0,-1 1 0,-1-1-2,2 0 0,1-1-3,4-2 1,3-3-2,5-2 1,3 0-2,3-3 1,3-1-1,2-4 0,1-1 0,-1 0 1,1 0-1,-2 0 0,0 1 0,-3 1 1,0 1-1,-3 2 3,-1 5-1,-1 0 6,-2 0-3,-3 2 6,0-1 3,-1 1-8,-3-3 10,0 1-11,-1-5 10,0 1-16,2-1 14,-1-2-15,3-1 4,-1-1-4,3-2-14,4-9-36,-8 14-66,8-14-2,0 0-12,0 0-2</inkml:trace>
        </inkml:traceGroup>
      </inkml:traceGroup>
    </inkml:traceGroup>
    <inkml:traceGroup>
      <inkml:annotationXML>
        <emma:emma xmlns:emma="http://www.w3.org/2003/04/emma" version="1.0">
          <emma:interpretation id="{7AF66DA0-3080-47B2-9899-DC4D0630EB5E}" emma:medium="tactile" emma:mode="ink">
            <msink:context xmlns:msink="http://schemas.microsoft.com/ink/2010/main" type="paragraph" rotatedBoundingBox="12672,8087 22040,8188 22029,9172 12661,90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744DE3-FB5E-4D96-B28B-ADC1B39BEE68}" emma:medium="tactile" emma:mode="ink">
              <msink:context xmlns:msink="http://schemas.microsoft.com/ink/2010/main" type="inkBullet" rotatedBoundingBox="12668,8460 13019,8463 13018,8492 12667,8488"/>
            </emma:interpretation>
            <emma:one-of disjunction-type="recognition" id="oneOf11">
              <emma:interpretation id="interp55" emma:lang="en-US" emma:confidence="0">
                <emma:literal>_</emma:literal>
              </emma:interpretation>
              <emma:interpretation id="interp56" emma:lang="en-US" emma:confidence="0">
                <emma:literal>-</emma:literal>
              </emma:interpretation>
              <emma:interpretation id="interp57" emma:lang="en-US" emma:confidence="0">
                <emma:literal>~</emma:literal>
              </emma:interpretation>
              <emma:interpretation id="interp58" emma:lang="en-US" emma:confidence="0">
                <emma:literal>.</emma:literal>
              </emma:interpretation>
              <emma:interpretation id="interp59" emma:lang="en-US" emma:confidence="0">
                <emma:literal>•</emma:literal>
              </emma:interpretation>
            </emma:one-of>
          </emma:emma>
        </inkml:annotationXML>
        <inkml:trace contextRef="#ctx0" brushRef="#br0" timeOffset="409215.4141">61 3471 9,'0'0'83,"0"0"2,0 0 0,0 0-52,0 0 5,15 12-5,-15-12-3,25 6 1,-15-4-4,9 3-2,-5-4-3,6 3-3,-2-4-5,4 0-4,0-1-3,3 0-1,-2-1-2,1 0 0,-1-1-2,-1-1-1,-4 0-2,-1 1-2,-3 2-6,-14 1-15,20-1-26,-20 1-58,0 0-3,0 0-5,0 0-2</inkml:trace>
      </inkml:traceGroup>
      <inkml:traceGroup>
        <inkml:annotationXML>
          <emma:emma xmlns:emma="http://www.w3.org/2003/04/emma" version="1.0">
            <emma:interpretation id="{17850770-CCB3-4B58-BD8D-8D25C2A9B469}" emma:medium="tactile" emma:mode="ink">
              <msink:context xmlns:msink="http://schemas.microsoft.com/ink/2010/main" type="line" rotatedBoundingBox="13374,8094 20656,8173 20650,8734 13368,8656"/>
            </emma:interpretation>
          </emma:emma>
        </inkml:annotationXML>
        <inkml:traceGroup>
          <inkml:annotationXML>
            <emma:emma xmlns:emma="http://www.w3.org/2003/04/emma" version="1.0">
              <emma:interpretation id="{419DA6F2-F84A-4503-A0D3-F1CA7FB9259A}" emma:medium="tactile" emma:mode="ink">
                <msink:context xmlns:msink="http://schemas.microsoft.com/ink/2010/main" type="inkWord" rotatedBoundingBox="13372,8249 13606,8251 13601,8641 13368,8638"/>
              </emma:interpretation>
              <emma:one-of disjunction-type="recognition" id="oneOf12">
                <emma:interpretation id="interp60" emma:lang="en-US" emma:confidence="1">
                  <emma:literal>d</emma:literal>
                </emma:interpretation>
                <emma:interpretation id="interp61" emma:lang="en-US" emma:confidence="0">
                  <emma:literal>a</emma:literal>
                </emma:interpretation>
                <emma:interpretation id="interp62" emma:lang="en-US" emma:confidence="0">
                  <emma:literal>I</emma:literal>
                </emma:interpretation>
                <emma:interpretation id="interp63" emma:lang="en-US" emma:confidence="0">
                  <emma:literal>dc</emma:literal>
                </emma:interpretation>
                <emma:interpretation id="interp64" emma:lang="en-US" emma:confidence="0">
                  <emma:literal>dB</emma:literal>
                </emma:interpretation>
              </emma:one-of>
            </emma:emma>
          </inkml:annotationXML>
          <inkml:trace contextRef="#ctx0" brushRef="#br0" timeOffset="410627.1453">958 3469 46,'-10'-13'79,"10"13"0,-10-6-36,10 6-8,-13-4-5,13 4-7,-16-2 0,6-1-1,0 7-1,-3-3-3,4 4 0,-4-3-3,2 5-2,-1-2-2,3 4-1,-2-1-2,2 2 0,1-1-1,0 3 0,1 1-1,0 0 2,2 1-1,3 0 8,-1-1-8,4 1 9,1-3-10,3-1 8,-5-10-8,16 13 6,-5-13-7,2 0-2,1-6 1,1 0-9,0-6 8,-1 0-11,0-3 10,-2-3-11,0-1 8,-2-6-12,-2 0 10,-2-5-3,0 1 3,-3-3-2,1 2 3,-2 2-1,0 4 2,-1 4 1,-1 4 1,0 6-1,0 10 0,-1-9 1,1 9-1,0 0 0,0 0 1,-6 18 1,4-5 0,0 3 3,-1 3-2,0 4 2,0 1-2,0 3 2,1-3-2,1 1 2,0-1-5,2-3 2,0-1-3,1-2 2,2-2-2,-1-2 1,1 2-1,-1-4 7,3 2-12,-3-2 4,3 1-21,-6-13-15,14 19-56,-14-19-16,17 2-6,-7-9-6</inkml:trace>
        </inkml:traceGroup>
        <inkml:traceGroup>
          <inkml:annotationXML>
            <emma:emma xmlns:emma="http://www.w3.org/2003/04/emma" version="1.0">
              <emma:interpretation id="{5D0DCA35-B543-4F1C-AA9C-09E41D5EA78B}" emma:medium="tactile" emma:mode="ink">
                <msink:context xmlns:msink="http://schemas.microsoft.com/ink/2010/main" type="inkWord" rotatedBoundingBox="13761,8131 14559,8139 14553,8668 13756,8660">
                  <msink:destinationLink direction="with" ref="{6B156D41-BFBB-409E-ADE1-73DD9A596D40}"/>
                </msink:context>
              </emma:interpretation>
              <emma:one-of disjunction-type="recognition" id="oneOf13">
                <emma:interpretation id="interp65" emma:lang="en-US" emma:confidence="1">
                  <emma:literal>(w)</emma:literal>
                </emma:interpretation>
                <emma:interpretation id="interp66" emma:lang="en-US" emma:confidence="0">
                  <emma:literal>(w</emma:literal>
                </emma:interpretation>
                <emma:interpretation id="interp67" emma:lang="en-US" emma:confidence="0">
                  <emma:literal>(W)</emma:literal>
                </emma:interpretation>
                <emma:interpretation id="interp68" emma:lang="en-US" emma:confidence="0">
                  <emma:literal>•w)</emma:literal>
                </emma:interpretation>
                <emma:interpretation id="interp69" emma:lang="en-US" emma:confidence="0">
                  <emma:literal>(wd</emma:literal>
                </emma:interpretation>
              </emma:one-of>
            </emma:emma>
          </inkml:annotationXML>
          <inkml:trace contextRef="#ctx0" brushRef="#br0" timeOffset="411113.8574">1298 3165 114,'-10'5'97,"1"1"6,-1 3-4,-3-1-59,7 9-3,-6-2-8,4 8-5,-3-2-2,2 6-2,-2-3-5,2 4-2,-1-1-3,3 0-2,-1-3-4,3 2 1,1-5-4,2-1 1,-1-1-1,4-2 2,1-1-4,1 1 3,2-3-1,0-1 7,3 0-10,-1-3 3,3 0-16,-10-10-11,23 15-45,-14-16-43,4 1-6,-3-10-6,3-1 3</inkml:trace>
          <inkml:trace contextRef="#ctx0" brushRef="#br0" timeOffset="411885.145">1387 3415 95,'0'0'98,"-14"14"0,14-14 1,-11 12-62,10 0-5,1-12-6,-5 21-5,2-12-2,4 5 1,-2-4-2,3 2-3,-2-12-4,4 20-2,0-10-4,2-1 0,-6-9-3,16 14 0,-6-9-2,0-1 1,3-1 0,0-3 1,0-2-1,0 1 1,-2-4 1,1 1-3,-1-3 4,-1-1-3,-4-2 1,0 0-2,-1 0 2,-1-1-2,-4 11 1,2-13-1,-2 13 1,0 0-1,0 0-1,0 0 1,-3 9 0,3-9 1,3 18-2,1-8 2,-4-10-1,13 18 1,-13-18 0,18 12 0,-8-9-1,2-2 0,0 0 0,-1-2 0,1 0 1,0-1-2,-1 0 2,-1 0-1,0 1 0,-10 1 0,17-2 1,-17 2 0,14-4-1,-14 4 2,12-9 0,-12 9 1,8-20 0,-4 8-1,-2-3 1,-1-3-1,-1 1 1,-1 0-2,-1 1 2,-2 0-3,0 2 2,-1 1-2,-1 4 1,6 9-3,-11-14-5,11 14-9,-11-8-19,0 0-46,11 8-37,-13-6-3,13 6-4</inkml:trace>
          <inkml:trace contextRef="#ctx0" brushRef="#br0" timeOffset="412597.6204">1853 3174 106,'0'0'96,"14"-15"2,-14 15-6,16-9-46,-6 13-19,-10-4-3,19 15-7,-11-2-1,3 9 1,-5 1-2,1 7 2,-4-1-4,0 5 1,-3-1-5,0 2 2,-3-2-6,-1 0 2,-2-4-4,1-2 0,-1 1-2,-1-2 10,0-2-10,-1-2 9,1-4-9,-2-3 9,2-1-13,-1-4 3,4 0-29,4-10-63,-10 2-24,10-2-8,4-15 1</inkml:trace>
        </inkml:traceGroup>
        <inkml:traceGroup>
          <inkml:annotationXML>
            <emma:emma xmlns:emma="http://www.w3.org/2003/04/emma" version="1.0">
              <emma:interpretation id="{9B3303D3-5E04-4899-98C5-49631E32F78B}" emma:medium="tactile" emma:mode="ink">
                <msink:context xmlns:msink="http://schemas.microsoft.com/ink/2010/main" type="inkWord" rotatedBoundingBox="14804,8110 15134,8113 15128,8650 14798,8647"/>
              </emma:interpretation>
              <emma:one-of disjunction-type="recognition" id="oneOf14">
                <emma:interpretation id="interp70" emma:lang="en-US" emma:confidence="0">
                  <emma:literal>7</emma:literal>
                </emma:interpretation>
                <emma:interpretation id="interp71" emma:lang="en-US" emma:confidence="0">
                  <emma:literal>r</emma:literal>
                </emma:interpretation>
                <emma:interpretation id="interp72" emma:lang="en-US" emma:confidence="0">
                  <emma:literal>=</emma:literal>
                </emma:interpretation>
                <emma:interpretation id="interp73" emma:lang="en-US" emma:confidence="0">
                  <emma:literal>I</emma:literal>
                </emma:interpretation>
                <emma:interpretation id="interp74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413881.6292">2205 3347 1,'-10'-16'52,"10"16"8,1-15 1,1 6-35,-2 9 2,8-21 2,-1 12-1,-3-5 6,-4 14 0,12-24 2,-12 24-3,13-22-5,-13 22-6,14-24-4,-5 16-5,0-3-1,3 2-2,-3-2-1,3 3-1,-1-2 1,-1 6-1,-10 4 1,18-8 0,-18 8-1,9-1 0,-9 1 0,0 0-2,6 15 1,-3-5-2,-2 0-1,3 4 0,-1-3-2,3 6 1,0 1-1,2-1 1,-1-1-2,2 0 2,0 1-3,1-2 2,1 1-2,0-4-1,1-1-2,0-4-6,1 4-9,-13-11-18,23 15-42,-23-15-40,16 5-3,-16-5-3,0 0-3</inkml:trace>
          <inkml:trace contextRef="#ctx0" brushRef="#br0" timeOffset="413280.8834">2352 3649 156,'-3'11'93,"3"-11"7,0 0-30,0 0-24,0 0-5,0 0-6,0 0-2,0 0-2,0 0-5,0 0-3,5-15-4,-5 15-13,2-21 8,0 9-14,-2-5 9,3-1-13,-3-2 10,1 1-12,-1 1 11,1-3-3,0 2 1,0-1-2,0-1 2,0 3-1,0 0 2,1 1-1,-1-1 1,2 3-1,0-4 0,0 5-1,1-2 1,0 0-2,2-1-1,-2 0 0,1 2-1,-2 0-1,0 5-1,-1-2-3,-1 2-1,-1 10-6,-2-10-6,2 10-11,0 0-22,-15 1-57,15-1-11,0 0 1,-10 12-4</inkml:trace>
        </inkml:traceGroup>
        <inkml:traceGroup>
          <inkml:annotationXML>
            <emma:emma xmlns:emma="http://www.w3.org/2003/04/emma" version="1.0">
              <emma:interpretation id="{3DCBD168-C7DD-4F23-A32D-1E9BEFFF2619}" emma:medium="tactile" emma:mode="ink">
                <msink:context xmlns:msink="http://schemas.microsoft.com/ink/2010/main" type="inkWord" rotatedBoundingBox="15920,8355 16286,8359 16283,8584 15918,8580"/>
              </emma:interpretation>
              <emma:one-of disjunction-type="recognition" id="oneOf15">
                <emma:interpretation id="interp75" emma:lang="en-US" emma:confidence="1">
                  <emma:literal>w</emma:literal>
                </emma:interpretation>
                <emma:interpretation id="interp76" emma:lang="en-US" emma:confidence="0">
                  <emma:literal>W</emma:literal>
                </emma:interpretation>
                <emma:interpretation id="interp77" emma:lang="en-US" emma:confidence="0">
                  <emma:literal>u</emma:literal>
                </emma:interpretation>
                <emma:interpretation id="interp78" emma:lang="en-US" emma:confidence="0">
                  <emma:literal>U</emma:literal>
                </emma:interpretation>
                <emma:interpretation id="interp79" emma:lang="en-US" emma:confidence="0">
                  <emma:literal>a</emma:literal>
                </emma:interpretation>
              </emma:one-of>
            </emma:emma>
          </inkml:annotationXML>
          <inkml:trace contextRef="#ctx0" brushRef="#br0" timeOffset="415630.6131">3351 3407 138,'0'-9'97,"0"9"1,1-11-21,-1 11-38,0 0-6,0 0-8,-4 9 0,4-9-3,-8 24 0,2-10-2,2 7 0,-4-2-6,4 2 0,-1-3-7,4 1 0,1 0-4,3-4 1,3-4-3,4-2 0,3-4 1,3-4-2,1-4 1,1-2-1,1-5 2,-1-3-2,-2-1 2,-4 1-2,-2-4 2,-5 5-2,0-1 1,-5 13-1,-2-15 0,2 15-1,0 0 0,-12 8 0,10 4-1,1-1 1,3 3-1,3-1 1,5-1 0,0-1-1,5-3 2,3-4-1,0-1 2,1-3-2,0-1 1,0-3 0,-1-3-1,-2 0 2,-2-3-2,-3 1 1,-2-3 0,-3 0 0,-1-5 1,-4 2-1,-3-2 2,-3 2-2,-1-2 1,-3 2-1,0 2-3,-3-1-9,12 14-18,-22-13-42,22 13-46,-13-5-4,13 5-5,0 0-4</inkml:trace>
        </inkml:traceGroup>
        <inkml:traceGroup>
          <inkml:annotationXML>
            <emma:emma xmlns:emma="http://www.w3.org/2003/04/emma" version="1.0">
              <emma:interpretation id="{F0AE80C1-8181-48FC-AD37-DFB0B3D46CBA}" emma:medium="tactile" emma:mode="ink">
                <msink:context xmlns:msink="http://schemas.microsoft.com/ink/2010/main" type="inkWord" rotatedBoundingBox="16773,8404 17160,8408 17158,8626 16771,8622"/>
              </emma:interpretation>
              <emma:one-of disjunction-type="recognition" id="oneOf16">
                <emma:interpretation id="interp80" emma:lang="en-US" emma:confidence="1">
                  <emma:literal>is</emma:literal>
                </emma:interpretation>
                <emma:interpretation id="interp81" emma:lang="en-US" emma:confidence="0">
                  <emma:literal>us</emma:literal>
                </emma:interpretation>
                <emma:interpretation id="interp82" emma:lang="en-US" emma:confidence="0">
                  <emma:literal>Is</emma:literal>
                </emma:interpretation>
                <emma:interpretation id="interp83" emma:lang="en-US" emma:confidence="0">
                  <emma:literal>os</emma:literal>
                </emma:interpretation>
                <emma:interpretation id="interp84" emma:lang="en-US" emma:confidence="0">
                  <emma:literal>IS</emma:literal>
                </emma:interpretation>
              </emma:one-of>
            </emma:emma>
          </inkml:annotationXML>
          <inkml:trace contextRef="#ctx0" brushRef="#br0" timeOffset="416242.823">4283 3448 82,'0'0'95,"0"0"4,-11-3-2,11 3-49,-12 13-12,10-1-7,-5-1-8,3 6 2,-5-3-5,1 3-1,0 0-5,-3 3 6,-1-4-10,2 1 4,-1-4-12,2-3 2,4 1-19,5-11-10,0 0-37,0 0-48,23-5 1,-8-10-12,6 1 10</inkml:trace>
          <inkml:trace contextRef="#ctx0" brushRef="#br0" timeOffset="416684.0562">4499 3444 140,'-8'-12'104,"8"12"-2,-13-10-3,13 10-63,-14-3-11,14 3-7,-15 7-11,15-7 1,-15 13-4,15-13 1,-8 15-2,8-5-1,0-10-1,11 17-1,1-9 1,1-1-1,2 2 1,1-2-1,-1 1 0,-2-1 2,-2 1-1,-1-2 2,-10-6 0,10 17 3,-10-7 1,-2 2 7,-4-3-4,1 2 6,5-11-7,-17 18 6,6-12-9,1 0 6,-1-6-9,-1-3-2,2 1-6,-3-6-4,3 3-13,-5-9-27,15 14-50,-21-23-26,12 10 10,-2-2-13</inkml:trace>
        </inkml:traceGroup>
        <inkml:traceGroup>
          <inkml:annotationXML>
            <emma:emma xmlns:emma="http://www.w3.org/2003/04/emma" version="1.0">
              <emma:interpretation id="{92744B70-31B4-4956-96B0-D11AC144D6B9}" emma:medium="tactile" emma:mode="ink">
                <msink:context xmlns:msink="http://schemas.microsoft.com/ink/2010/main" type="inkWord" rotatedBoundingBox="17659,8328 20654,8360 20651,8656 17656,8624"/>
              </emma:interpretation>
              <emma:one-of disjunction-type="recognition" id="oneOf17">
                <emma:interpretation id="interp85" emma:lang="en-US" emma:confidence="1">
                  <emma:literal>uncertain</emma:literal>
                </emma:interpretation>
                <emma:interpretation id="interp86" emma:lang="en-US" emma:confidence="0">
                  <emma:literal>Uncertain</emma:literal>
                </emma:interpretation>
                <emma:interpretation id="interp87" emma:lang="en-US" emma:confidence="0">
                  <emma:literal>•uncertain</emma:literal>
                </emma:interpretation>
                <emma:interpretation id="interp88" emma:lang="en-US" emma:confidence="0">
                  <emma:literal>uncer Tain</emma:literal>
                </emma:interpretation>
                <emma:interpretation id="interp89" emma:lang="en-US" emma:confidence="0">
                  <emma:literal>Uncer Tain</emma:literal>
                </emma:interpretation>
              </emma:one-of>
            </emma:emma>
          </inkml:annotationXML>
          <inkml:trace contextRef="#ctx0" brushRef="#br0" timeOffset="417787.1216">5102 3414 85,'0'0'92,"0"0"2,-12-3 1,12 3-48,-10 10-3,10-10-14,-12 23-4,4-9-7,6 4 1,-4-3-7,6 3 2,-1-3-6,4 1 0,2-1-2,1-2 5,3-2-5,2-4 5,2-1-6,2-3 5,1-4-4,1-2-2,-2-6-1,2-1-7,-4-4 6,0 1-7,-3-5 7,-1 1-8,-4-2 7,-2-1-1,-2 2 1,-1 2-1,-2 1 0,0 2-2,2 13-3,-6-14-5,6 14-8,0 0-13,0 0-19,0 0-37,-4 13-27,4-13-1,0 0 1</inkml:trace>
          <inkml:trace contextRef="#ctx0" brushRef="#br0" timeOffset="418335.3606">5387 3422 144,'-7'21'93,"6"-10"-1,1 4-2,-3-1-62,7 7 0,-3-6-9,3 3 1,-5-2-3,3 0 7,-4-3-8,3-4 6,-1-9-7,0 0 1,0 0-8,0 0-4,0 0 0,15-18-8,-5 1 5,0-2-9,3-3 7,-1 2-8,0 0 8,0-1-1,-1 3 0,0 2 0,0 5 0,-2 4-1,3 6 2,-1 2 0,0 5-2,-1 4 2,1 3-1,-2 1 2,-1 3 2,-1-1 2,-2 0 0,-2 0 2,-1 0 0,-1 0 1,-1 0-2,0 1 6,-1-2-9,1-1 7,-1-2-8,1-2 3,0-10-12,-1 15-2,1-15-25,0 0-42,0 0-32,11-5-8,-5-4 1,0-4-10</inkml:trace>
          <inkml:trace contextRef="#ctx0" brushRef="#br0" timeOffset="419081.9339">5964 3432 88,'0'0'81,"-1"-12"2,1 12-24,-7-12-13,7 12-5,0 0-10,-14-8-4,3 3-4,11 5-1,-22-1-3,9 5-1,-2-1-3,1 3 0,-3 1-2,3 1 0,-1 1-2,2 1 0,0 2-2,4 1 1,-1-2-2,5 1-1,0-1-2,3 1 1,2-1-2,3 1 2,-3-12-3,12 17 1,-2-9-2,0 0 1,3-2-1,2 0-1,1-2-3,2-2-4,0 3-6,0-5-3,4 5-23,-4-9-24,4 2-51,-5-5-6,4 0 2,-6-2-3</inkml:trace>
          <inkml:trace contextRef="#ctx0" brushRef="#br0" timeOffset="419650.8456">6095 3515 98,'-12'6'96,"12"-6"-2,0 0 3,0 0-53,13 2-9,-13-2-14,24 1-7,-10-1-2,4 1-6,-2-1-4,1-2-2,-2-1-2,-1-2-3,-1 0-2,-4-2-4,3 0-1,-5-5-3,-3 3 1,-4-4-2,0 13 3,-8-19 1,8 19 7,-21-14 4,4 9 6,-1 6 7,-4 2 3,3 4 4,-2-2 2,2 7 2,1-2-1,4 4-1,1-2-3,7 3-3,2-4-2,4 2-1,2-3-3,6 2-1,2-3-3,5 0 1,0 0-4,4-3 7,1 1-9,1-4 3,-1 3-11,1-6-1,0 3-19,-4-7-16,4-1-60,-10 0-16,2-3 10,-6-2-12</inkml:trace>
          <inkml:trace contextRef="#ctx0" brushRef="#br0" timeOffset="420057.1156">6310 3500 126,'1'10'101,"-1"-10"2,0 14 1,6-3-57,-6-11-4,2 19-10,-4-7-6,5-2 5,-3-10-14,1 12-2,-1-12-5,0 0-2,0 0-2,0 0-2,10-6-2,-10 6-9,8-17 5,-1 5-1,-1-1 2,1 1-3,0-1 2,1 1-2,0 1 1,0 1-2,1 4 1,-9 6-5,21-6-6,-12 4-9,6 7-15,-5-7-21,7 7-47,-4-4-7,2 1 0,-2-4 2</inkml:trace>
          <inkml:trace contextRef="#ctx0" brushRef="#br0" timeOffset="420712.7294">6544 3462 178,'-12'-4'117,"12"4"1,-7-10 0,7 10-66,12-13-7,8 11-12,0-5-10,9 4-6,3-1-4,7 2-3,2-2-2,5 1-3,-1 0-2,-1-1-4,-1 2-3,-4-4-5,-1 2-6,-8-2-12,2 6-27,-13-8-68,3 8-4,-7-5-2,0 3-3</inkml:trace>
          <inkml:trace contextRef="#ctx0" brushRef="#br0" timeOffset="420432.134">6864 3359 149,'0'0'108,"0"0"2,0 0-4,-11 1-65,13 11-2,-4-3-8,3 10-7,-4-4-5,2 5-1,-3-2-4,2 3-1,-3-2-4,2 0-1,1-2-4,1 3 1,0-3-2,2 0 6,1-2-10,0-2 4,3-2-11,-3-1 1,4 0-17,-6-10-7,12 5-32,-12-5-59,0 0 4,4-19-4,-6 7 7</inkml:trace>
          <inkml:trace contextRef="#ctx0" brushRef="#br0" timeOffset="421369.9366">7259 3495 96,'0'0'102,"-3"-16"2,3 16-1,-12-15-51,12 15-11,-20-9-12,7 10-6,-5 1-6,-1 4-5,-3 1-4,1 5-1,0 0-4,4 3 1,2 0-1,5 0 3,2-3-2,6 0 2,4 0-1,-2-12 8,19 15-8,-2-12 5,3-3-10,1-3-4,4-1 0,-3-3-3,1-4 0,-4-1-10,-1-3 10,-6 2-7,-3 1 9,-7 1 3,-4 0 2,2 11 1,-13-12 4,13 12 2,-18 1 0,18-1 3,-10 15 0,13-4 1,2 1-2,7 0 0,1 5-3,5 0 7,0-2-13,2-2 2,-1 0-18,-4-10-8,3 9-37,-18-12-53,21-7-7,-16-6-12,1-2 9</inkml:trace>
          <inkml:trace contextRef="#ctx0" brushRef="#br0" timeOffset="421641.8513">7492 3445 167,'0'0'118,"0"0"-2,9 17 2,-9-17-75,5 20-3,-7-7-16,4 3-6,-4-1-8,1 2-2,-2-3-4,1 1 0,-1-1-3,0-2 3,3-12-11,-4 13 0,4-13-18,0 0-15,0 0-61,0 0-16,11-6-4,-11-4-10</inkml:trace>
          <inkml:trace contextRef="#ctx0" brushRef="#br0" timeOffset="422173.1301">7758 3475 131,'0'0'113,"4"14"2,-4-14-3,-2 14-66,2-14-6,-6 19-11,0-10-9,2 4-4,-2-3-6,2 0-1,4-10-4,-7 12 1,7-12-2,0 0-1,0 0-3,0 0-2,15-17-2,-5 5-2,3-1-1,0-5-3,3 1-1,-1-3 0,4 5 2,-2-1 0,2 3 3,-2 2 0,3 7 3,-2 3 1,-1 5 2,-1 6 3,-1 1 1,-1 3 2,0 2 2,-3 1-1,-3-1 2,2 1 4,-4-2-5,0 0 2,-2-1-7,-1 0 1,-1 0-23,-7-3-25,6 2-72,-1-13-7,-12 17-2,12-17-6</inkml:trace>
        </inkml:traceGroup>
      </inkml:traceGroup>
      <inkml:traceGroup>
        <inkml:annotationXML>
          <emma:emma xmlns:emma="http://www.w3.org/2003/04/emma" version="1.0">
            <emma:interpretation id="{C804B327-49FA-4C8A-99B5-788BB950B4A9}" emma:medium="tactile" emma:mode="ink">
              <msink:context xmlns:msink="http://schemas.microsoft.com/ink/2010/main" type="line" rotatedBoundingBox="14913,8692 22027,8629 22031,9046 14916,9109"/>
            </emma:interpretation>
          </emma:emma>
        </inkml:annotationXML>
        <inkml:traceGroup>
          <inkml:annotationXML>
            <emma:emma xmlns:emma="http://www.w3.org/2003/04/emma" version="1.0">
              <emma:interpretation id="{90D6C831-CD04-4AF7-B0EF-DD864BE2A6B8}" emma:medium="tactile" emma:mode="ink">
                <msink:context xmlns:msink="http://schemas.microsoft.com/ink/2010/main" type="inkWord" rotatedBoundingBox="14914,8841 18865,8806 18867,9065 14916,9100"/>
              </emma:interpretation>
              <emma:one-of disjunction-type="recognition" id="oneOf18">
                <emma:interpretation id="interp90" emma:lang="en-US" emma:confidence="1">
                  <emma:literal>successors</emma:literal>
                </emma:interpretation>
                <emma:interpretation id="interp91" emma:lang="en-US" emma:confidence="0">
                  <emma:literal>success sons</emma:literal>
                </emma:interpretation>
                <emma:interpretation id="interp92" emma:lang="en-US" emma:confidence="0">
                  <emma:literal>Success sons</emma:literal>
                </emma:interpretation>
                <emma:interpretation id="interp93" emma:lang="en-US" emma:confidence="0">
                  <emma:literal>succes sons</emma:literal>
                </emma:interpretation>
                <emma:interpretation id="interp94" emma:lang="en-US" emma:confidence="0">
                  <emma:literal>sucres sons</emma:literal>
                </emma:interpretation>
              </emma:one-of>
            </emma:emma>
          </inkml:annotationXML>
          <inkml:trace contextRef="#ctx0" brushRef="#br0" timeOffset="446861.1612">2589 3945 50,'0'0'87,"4"-16"-1,-4 16 8,6-17-44,-7 6-3,1 11-13,-5-12-3,5 12-3,-17-6 0,6 8-4,-7-2-4,0 4 0,-6-1-8,2 4 0,-3 0-4,4 1 3,1 0-6,4 3 0,3-2-4,13-9-1,-7 12 3,7-12 0,16 9-1,0-6-3,3 0 0,5-1-1,2 2 2,-1 0 1,1-2-3,-4 4-2,-1 1 2,-5 1 2,-3 2 1,-5 2 2,-2 0 1,-3 0 0,-4-1 4,-1 0 2,2-11-1,-12 18 4,1-12-4,11-6 1,-22 10 0,8-7-1,-3-1-1,-3-2-1,-1-6-5,-3 0-1,0-1 0,-2-1 2,0-4-9,2 4 0,2-1-9,2 0-7,8 8-14,-3-3-24,15 4-45,0 0-25,0 0 5,22-1 0</inkml:trace>
          <inkml:trace contextRef="#ctx0" brushRef="#br0" timeOffset="447330.2428">2807 3919 94,'0'0'96,"-3"14"2,3-14 1,-7 16-43,10-4-10,-4-1-11,6 4-6,-2-5-10,6 5-1,0-2-3,3 1-5,-1-5 1,3-2-3,-1-2-1,1-1 0,-2-3 2,2-3-6,0-4 2,1-1-1,-1-4-4,1-2 0,-2-3 1,0-2-3,-2-2 5,-3-2 0,-3 1-1,-1-1-3,-5 4 6,-2 1-3,-2 4 2,5 13-4,-14-13-10,3 14-13,11-1-19,-11 14-47,7-3-31,4 2 0,3-1-5</inkml:trace>
          <inkml:trace contextRef="#ctx0" brushRef="#br0" timeOffset="447782.6799">3399 3902 6,'0'0'85,"-19"2"2,9-1 8,0 0-35,-4-3 0,3 4-5,-6-3-12,4 5-4,-5-1-5,4 4-5,-3-2-6,3 3-2,-1 1-8,4 1-6,2 1 0,1-1-2,4 2 2,3-1 1,2-1 1,4-1-1,-5-9-2,21 14 4,-6-8-4,3-3 2,1-3-5,2-1-2,2 0-5,-2 0-5,3 1-8,-5-3-19,6 6-33,-8-2-59,2-3 1,-2 1-4,0-3 1</inkml:trace>
          <inkml:trace contextRef="#ctx0" brushRef="#br0" timeOffset="448278.0284">3714 3909 68,'0'0'94,"-15"-10"-1,15 10 5,-16-9-52,5 4-2,11 5-10,-22-6-5,11 9-3,-6-3-2,2 5 1,-4-1 0,3 3 0,-3 1-2,4 4-3,-3-2-5,7 1-1,-2 2-1,6 0 1,2-2-6,6 2 1,2-3-4,8-1 0,4 0 2,5-4-1,4-2-2,4-1-2,3 0-7,0-3-4,2 1-14,-5-1-19,6 2-44,-7-1-45,0-1-6,-5-2 1,0-1-1</inkml:trace>
          <inkml:trace contextRef="#ctx0" brushRef="#br0" timeOffset="448831.1182">4015 3990 189,'0'0'121,"-15"-1"0,15 1-22,0 0-46,3-12-15,10 9-15,0 0-10,4 3-3,1-4-6,3 0-3,1 1-5,0-3-3,-1 1 0,-3-1-1,1-3-2,-8-2-2,1 3 0,-12 8-2,7-16 7,-7 16 1,-17-12 2,0 9 3,-4 1 5,-4 5 3,-4-1 4,2 4 7,-2 2-1,4-1 0,-1 2 0,8 1 0,2 0-2,4 0-1,4 0-5,8-10-5,-5 18-1,5-18 2,12 17-1,-1-7-2,5-3-3,2 1-3,5-1-1,0 1-6,5 0-10,-3-1-18,9 2-38,-6-2-51,3-3-2,0-1 0,-1-2 2</inkml:trace>
          <inkml:trace contextRef="#ctx0" brushRef="#br0" timeOffset="449346.6816">4703 3905 137,'-18'-5'112,"2"-1"4,-5 0-6,1-3-54,4 7-19,-6-1-13,6 3-10,-3 2-3,4 0-3,1 3-2,4 1 0,10-6-5,-9 13 1,9-13-1,8 18 3,3-10-1,5-1-4,2 2 1,2-3 1,2 2 0,-2-2 2,1-2-1,-4 1-3,-2 0-2,-3 0 5,-3 1-2,-9-6 2,10 10 2,-10-10-1,-1 14 0,1-14 4,-11 15 5,11-15-1,-19 13-3,7-7 1,-3-3-3,0-1 2,-3 0-3,1-1 2,-2-4-5,0 1-5,0 0-1,-3-2-9,3 2-14,-4 0-28,10 2-59,-2-2-20,15 2 4,-13-2-4</inkml:trace>
          <inkml:trace contextRef="#ctx0" brushRef="#br0" timeOffset="449841.2898">5070 3917 155,'-17'-14'101,"4"7"6,-5 0-11,-5 0-54,6 6-10,-6-2-10,5 7-6,-2-2-1,5 2-2,3 4-4,12-8-2,-7 16-3,12-7 4,-5-9-6,23 17 1,-7-8-3,2 0-1,4-2 3,-2 2-1,-1-1 0,-3 1-3,-2-2 2,-4 3 0,-10-10 3,12 17 5,-12-17-3,-3 15 6,3-15-4,-11 15 5,0-9 0,11-6 0,-24 8-1,13-8-4,-8-1-3,2-1-1,-1-3 3,0-1-7,-1-2-6,-2 0-7,5 5-15,-4-3-20,20 6-46,-18-2-32,18 2-2,0 0-1</inkml:trace>
          <inkml:trace contextRef="#ctx0" brushRef="#br0" timeOffset="450285.3025">5350 3946 98,'-6'-17'106,"6"17"7,-14-11-2,3 7-41,1 5-20,-6-1-15,6 6-8,-3 2-7,6 2-1,0 1-5,6 2 1,5-2-4,3 1-1,3-2-4,5 0-2,2-4 3,3 0-4,3-5-2,-1-1-3,2-5 0,-3-1-2,0-5 2,-3 1 1,-5-5-3,-6-1-1,-6 1 4,-6-2-3,-7 4 4,-5 1-1,-6 1 1,-3 4-4,-2 3 0,-3 5-6,5 4-7,-2 0-12,12 5-19,-1 0-28,12 2-43,6-1 1,8-3-2,7 0 7</inkml:trace>
          <inkml:trace contextRef="#ctx0" brushRef="#br0" timeOffset="450673.3837">5549 3890 133,'12'9'109,"-12"-9"1,6 12 0,-1-3-53,-5-9-9,6 19-12,-6-19-9,2 20-2,-2-20-4,1 14-2,-1-14 0,0 0 1,0 0-4,0 0 1,0 0-6,0 0-1,10-2 0,-10 2-2,9-12-2,-9 12-4,17-20-1,-7 8 1,1-2 1,1-2-5,0-2-4,1 2-2,2 5-2,-2-1-3,4 7-8,-4-1-11,8 10-17,-7 3-18,13 6-42,-4 0-15,3-1-4,2 2 7</inkml:trace>
          <inkml:trace contextRef="#ctx0" brushRef="#br0" timeOffset="451120.8859">6225 3873 156,'-12'-9'104,"-1"3"6,0 0-5,-5-3-56,6 5-15,-4 3-13,3 2-7,-1 0-8,4 4-4,10-5-5,-12 12 2,14-2 0,5 0 1,6-1-1,3 3 0,5-1-2,0 0 5,1 1-3,-1-2 2,-4-1 1,-2-1 3,-15-8 0,13 13 4,-13-13 3,-6 11 4,-6-4 1,0 0-1,-5-2 1,1 0 1,-6 0-3,4 0-1,-2-2-5,2-3-4,-2 0-6,-1-4-6,3 4-24,-9-3-62,6-1-34,-3-3-6,1-5-3,3-2-1</inkml:trace>
        </inkml:traceGroup>
        <inkml:traceGroup>
          <inkml:annotationXML>
            <emma:emma xmlns:emma="http://www.w3.org/2003/04/emma" version="1.0">
              <emma:interpretation id="{C53FA679-166C-441E-94A8-1261DD5E3DDB}" emma:medium="tactile" emma:mode="ink">
                <msink:context xmlns:msink="http://schemas.microsoft.com/ink/2010/main" type="inkWord" rotatedBoundingBox="19470,8652 22027,8629 22031,9046 19474,9068"/>
              </emma:interpretation>
              <emma:one-of disjunction-type="recognition" id="oneOf19">
                <emma:interpretation id="interp95" emma:lang="en-US" emma:confidence="1">
                  <emma:literal>uncertain</emma:literal>
                </emma:interpretation>
                <emma:interpretation id="interp96" emma:lang="en-US" emma:confidence="0">
                  <emma:literal>uncertain h</emma:literal>
                </emma:interpretation>
                <emma:interpretation id="interp97" emma:lang="en-US" emma:confidence="0">
                  <emma:literal>uncertci h</emma:literal>
                </emma:interpretation>
                <emma:interpretation id="interp98" emma:lang="en-US" emma:confidence="0">
                  <emma:literal>uncertai h</emma:literal>
                </emma:interpretation>
                <emma:interpretation id="interp99" emma:lang="en-US" emma:confidence="0">
                  <emma:literal>Uncertain h</emma:literal>
                </emma:interpretation>
              </emma:one-of>
            </emma:emma>
          </inkml:annotationXML>
          <inkml:trace contextRef="#ctx0" brushRef="#br0" timeOffset="451954.3424">6921 3838 65,'-11'6'86,"11"-6"8,-13 12-1,13-12-34,-12 16-10,12-16-9,-9 25-9,2-13-2,6 6-3,-1-6-4,4 5-3,-1-6-1,6 3 1,-3-4-4,7 1 1,-2-5-7,6 0 2,-2 0-5,4-3 0,-1-2-2,3-3-3,-2-2-1,0-3-4,-1-2 4,-1-2-1,-2-3 3,-2-1-3,-4-2 1,-3 3 0,-1 1 1,-5 0-1,1 4-5,1 9-12,-5-12-16,5 12-31,0 0-57,0 0 0,0 0-3,0 0 0</inkml:trace>
          <inkml:trace contextRef="#ctx0" brushRef="#br0" timeOffset="452474.9881">7227 3908 105,'-7'10'94,"3"2"5,-1 0-1,-5-2-48,7 6-7,-5-2-8,3 3-3,-3-3-6,5-2-5,3-12-2,-9 16-3,9-16-1,0 0-3,0 0-4,20-14-4,-6 0 0,3-2-2,2-1 0,1-2-2,0-1-2,1 5-3,-2-2 2,-1 8-1,-2 0 2,-2 5 0,0 4-3,-3 3 0,-1 6 2,-10-9 3,14 20-3,-9-8 5,-2 3-4,-2 0 3,-1 0 0,-2-2 4,-1 2-4,-1-1 2,0-1-5,0-4-5,2 2-11,2-11-16,2 17-27,-2-17-55,9 7 0,-9-7-3,21-4 1</inkml:trace>
          <inkml:trace contextRef="#ctx0" brushRef="#br0" timeOffset="452813.7445">7734 3890 119,'0'0'102,"-21"3"2,10 0 2,-1 2-56,-8 0-6,9 7-10,-9-2-5,8 3 0,-7-3-4,9 3-6,-2-2-3,8 1-3,-1-2 2,7 0-2,-2-10-4,13 17-3,-2-12-3,3 1 2,3-1-2,4-3 2,1-2-9,1-1-6,4 0-5,-3-3-14,8 5-29,-9-6-69,4-4-2,-2-3-5,-3-2-1</inkml:trace>
          <inkml:trace contextRef="#ctx0" brushRef="#br0" timeOffset="453352.4049">7892 3951 165,'-11'12'112,"11"-12"6,0 13-30,0-13-33,19 7-12,-6-3-13,7 1-12,2-3-6,4-1-4,-1-2-5,0-1 1,-1-2-5,-4-3-2,0-1-7,-6-4-4,-4 1-4,-5-2-3,-3 2 1,-10 0-1,-1 2 4,-10 3 5,-4 3 9,-3 4 9,-3 1 5,1 5 4,-2 0 5,7 3 3,-1 1 1,10 3-3,1-3-4,10 3-1,1-2-4,7-2-1,4 1-4,6 0 0,1-4-4,8 0 4,1 1-5,2-5-7,2 3-8,-4-3-10,5 2-21,-11-5-39,3 0-41,-3-2-7,-3-5 1,1-2 5</inkml:trace>
          <inkml:trace contextRef="#ctx0" brushRef="#br0" timeOffset="453805.5501">8284 3982 76,'0'0'108,"-22"15"3,12-7 3,10-8-52,-19 8-13,19-8-11,-5 10-10,5-10-6,0 0-5,11 6-4,-11-6-4,15-6-2,-15 6 1,18-15-4,-8 4 0,0-3-4,0 3 1,1-3-4,-2 2 4,-1 0-2,2 2 1,-1 4-4,3 1-2,0 3-2,2 4-7,-2 0-11,6 5-26,-5-1-46,2-2-23,1 0 1,-4-3-2</inkml:trace>
          <inkml:trace contextRef="#ctx0" brushRef="#br0" timeOffset="454430.5837">8419 3814 231,'0'0'130,"9"-19"-4,6 8 0,-4-6-86,17 7-5,1 0-24,8 2 1,0 2 0,4 0-7,3 1-4,1 1-7,0 3-7,-4-5-14,-1 12-28,-8-6-58,-6 4-16,-5-1-11,-6 3 11</inkml:trace>
          <inkml:trace contextRef="#ctx0" brushRef="#br0" timeOffset="454164.9455">8675 3647 138,'4'16'118,"-5"-2"-5,0 2 6,-5 2-67,-1 10-11,-1-2 1,1 6-18,-2-1 0,2 1-9,3-5 5,0 1-12,3-5-5,2-1 4,0-3-4,1-4-3,4-2-4,0-3-8,1 1-23,-7-11-24,10 11-56,-10-11-8,9-5-9,-9 5 6</inkml:trace>
          <inkml:trace contextRef="#ctx0" brushRef="#br0" timeOffset="454801.2444">9024 3921 103,'-11'-8'110,"1"0"5,-1 0-4,-4-1-57,1 6-5,-3 1-10,1 5-9,-4-1-3,0 3-4,1 1-3,1 3 1,0 1-4,4 1 0,2-2-2,6 1-4,4 0-3,5 0-2,4 0-3,3-1 0,4-1-3,1 0-2,5-1-14,-2-1-6,3 2-18,-3-5-25,3 1-54,-5-6-18,-2-2 1,-1-1 0</inkml:trace>
          <inkml:trace contextRef="#ctx0" brushRef="#br0" timeOffset="455072.231">9118 3903 96,'0'0'113,"10"10"-2,-10-10 5,9 11-60,-9-11-7,-2 18-14,-1-8-9,2 5-8,1-2-7,-2 1-4,-1-1-5,0-1-5,0 2-8,3-14-17,2 18-28,-2-18-42,0 0-24,9 5 0,-9-5 0</inkml:trace>
          <inkml:trace contextRef="#ctx0" brushRef="#br0" timeOffset="455759.6418">9170 3695 71,'12'-7'107,"-1"4"-16,0-3-27,-11 6-125,0 0-29,0 0 1,0 0-3</inkml:trace>
          <inkml:trace contextRef="#ctx0" brushRef="#br0" timeOffset="455530.1275">9238 3898 95,'29'51'102,"-29"-51"2,0 0 4,0 0-42,10 49-18,-10-49-10,0 0-14,0 0-4,0 0-5,-12 47-2,12-47-5,0 0-3,0 0-4,0 0-7,0 0-2,0 0-5,0 0-3,54-49-3,-54 49 0,0 0 0,43-37 4,-43 37 5,0 0 6,0 0 3,0 0 4,0 0 5,45-5 2,-45 5 2,0 0 4,0 0-1,8 43-3,-8-43 0,0 0-2,0 0 0,0 0-5,9 50-5,-9-50-16,0 0-19,0 0-51,0 0-28,0 0 0,0 0-7</inkml:trace>
        </inkml:traceGroup>
      </inkml:traceGroup>
    </inkml:traceGroup>
    <inkml:traceGroup>
      <inkml:annotationXML>
        <emma:emma xmlns:emma="http://www.w3.org/2003/04/emma" version="1.0">
          <emma:interpretation id="{AAB974AB-6818-41F7-BEB1-DCBB57E7455E}" emma:medium="tactile" emma:mode="ink">
            <msink:context xmlns:msink="http://schemas.microsoft.com/ink/2010/main" type="paragraph" rotatedBoundingBox="12842,9348 19949,9381 19946,9909 12839,98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E50C6A-29F3-426C-AE51-D79213777ECF}" emma:medium="tactile" emma:mode="ink">
              <msink:context xmlns:msink="http://schemas.microsoft.com/ink/2010/main" type="line" rotatedBoundingBox="12842,9348 19949,9381 19946,9909 12839,9875"/>
            </emma:interpretation>
          </emma:emma>
        </inkml:annotationXML>
        <inkml:traceGroup>
          <inkml:annotationXML>
            <emma:emma xmlns:emma="http://www.w3.org/2003/04/emma" version="1.0">
              <emma:interpretation id="{2F0CE504-741B-4EA7-AFD1-DFF32CF426F2}" emma:medium="tactile" emma:mode="ink">
                <msink:context xmlns:msink="http://schemas.microsoft.com/ink/2010/main" type="inkWord" rotatedBoundingBox="12841,9484 14344,9491 14342,9840 12840,9833"/>
              </emma:interpretation>
              <emma:one-of disjunction-type="recognition" id="oneOf20">
                <emma:interpretation id="interp100" emma:lang="en-US" emma:confidence="1">
                  <emma:literal>enwove</emma:literal>
                </emma:interpretation>
                <emma:interpretation id="interp101" emma:lang="en-US" emma:confidence="0">
                  <emma:literal>•move</emma:literal>
                </emma:interpretation>
                <emma:interpretation id="interp102" emma:lang="en-US" emma:confidence="0">
                  <emma:literal>emote</emma:literal>
                </emma:interpretation>
                <emma:interpretation id="interp103" emma:lang="en-US" emma:confidence="0">
                  <emma:literal>endive</emma:literal>
                </emma:interpretation>
                <emma:interpretation id="interp104" emma:lang="en-US" emma:confidence="0">
                  <emma:literal>enrobe</emma:literal>
                </emma:interpretation>
              </emma:one-of>
            </emma:emma>
          </inkml:annotationXML>
          <inkml:trace contextRef="#ctx0" brushRef="#br1" timeOffset="815276.0614">252 4685 41,'0'0'93,"-10"1"2,10-1 0,0 0-50,0 0-11,20 5-2,-10-8-9,4 4-3,-1-4-4,1 0-3,-3-4-1,2-2-2,-6-3-1,2-2 0,-4-3 0,-2 1-3,-2-3-1,-2 3 2,-3-1-1,-1 4 1,-4 2 0,-2 7-2,-3 2 2,1 5 0,-2 2 1,3 8 1,-1 2 1,2 4 1,0 2 0,6 2 0,1-1 0,4 1 0,1-1-2,4-1 1,0-3-4,5-2 1,1-2-2,4-3 1,0-2-1,2-4 0,2-3-1,1-3-1,0-3 0,1-3-1,-3-3-1,-1-1-1,-2-3-1,-3-1-3,-2 1-2,-4-1-7,0 3-7,-6-3-13,0 15-22,-1-18-48,1 18-26,-7-12-1,7 12 1</inkml:trace>
          <inkml:trace contextRef="#ctx0" brushRef="#br1" timeOffset="815831.0465">503 4567 76,'4'11'99,"-4"-11"5,5 19 0,3 0-58,-5-1 0,8 4-7,-7-1-7,4 5-5,-4-4-3,1 1-4,-6-5-4,2 0-2,-5-7-2,2 0-2,2-11-2,0 0-1,-12 6-4,12-6 0,-1-22-1,3 3-2,0-5-1,3-5-1,2-3 2,2 0-3,2 2 2,-1 4-2,-1 5 2,1 6 0,1 5 0,-1 9 0,1 6 1,1 4-1,-1 4 1,2 1 0,0 1 2,1 1 0,-1 1 0,-1-1 3,-2-1 1,-3 0 1,-3-1 0,-1 2 1,-5-2-1,1 1 1,-3-1-3,1 0-1,-2-2-2,0-2-2,5-10-2,-5 14-4,5-14-6,0 0-11,0 0-16,0 0-32,0 0-53,-2-18-6,4 8 2,-2-3-2</inkml:trace>
          <inkml:trace contextRef="#ctx0" brushRef="#br1" timeOffset="816327.1935">568 4643 85,'0'0'94,"3"-19"1,-3 19-1,21-17-63,-6 4 0,7 4-14,0-2-3,3 2-5,0 2-1,0 2-1,-1 0 0,-2 5 3,-4 0 1,-2 4 3,-7 3 0,2 5 3,-7 2 0,2 5 1,-6 2-2,1 3 0,-2-1-3,1 4-2,-1-2-3,1-2 0,-2-3-4,2-2 1,0-3-1,0-2-2,0-3 0,0-10-1,-1 14-4,1-14-6,0 0-13,0 0-19,0 0-41,0 0-39,0 0-1,4-17-5,1 6 5</inkml:trace>
          <inkml:trace contextRef="#ctx0" brushRef="#br1" timeOffset="816790.4068">1046 4639 150,'-20'-2'109,"6"7"5,-2 2-4,3 7-73,-5-1-1,6 5-8,-2-1-8,5 4-2,1-2-4,6 0 0,1-3-2,4 1-2,3-4-2,4 0-1,3-5-2,3-1-2,1-4-2,1-2-1,-1-5-1,-1-5-1,-2-4 0,-4-4 0,-3-4 1,-5-6-2,-5-2 2,-5-1 0,-2 0 3,-4 3-1,-1 5 1,-1 4-1,1 5 3,1 8-2,1 8 0,2 3 0,3 5-3,0 2-2,5 2-6,0-3-3,5 4-15,-2-16-18,9 18-62,1-15-17,3-3-1,2-6-1</inkml:trace>
          <inkml:trace contextRef="#ctx0" brushRef="#br1" timeOffset="817194.1866">1192 4598 141,'1'16'103,"-1"2"2,1-1-32,4 8-28,-5-3-3,7 4-8,-3-5-7,6 2-5,-3-7-5,2 0-1,-2-7-2,2-1-1,-9-8-4,14 0 1,-14 0-4,13-21-1,-8 5-1,1-4-2,-1-5-1,-1-4-2,1-2 1,-3 1-2,-1 3 2,-1 0-1,0 3 1,-1 5-1,1 4-1,-1 5-3,1 10-7,2-11-10,-2 11-18,0 0-36,16-7-46,-16 7 1,14-2-3,-14 2 1</inkml:trace>
          <inkml:trace contextRef="#ctx0" brushRef="#br1" timeOffset="817633.7039">1425 4664 65,'0'16'102,"0"-2"6,4-2-4,2-2-39,4-4-32,7 0-4,0-7-12,4-1-6,-2-6-4,2-2-4,-1-5 0,-2-4-4,-5-1 3,-4-1-2,-3-1 2,-5 4 0,-5 1 2,-3 7 1,-7 4 1,-3 8 2,-4 7-1,-2 4 3,-2 7-1,2 3 2,-1 2 0,6 2 3,2-3-2,9 3 2,1-5 1,9-1 0,6-5-1,8 0-2,6-3-2,5-2-2,5-5-4,2-2-3,4-3-7,-2-5-8,0 0-15,-9-10-30,-1 3-68,-14-5-4,-8-2 0,-12-3-5</inkml:trace>
        </inkml:traceGroup>
        <inkml:traceGroup>
          <inkml:annotationXML>
            <emma:emma xmlns:emma="http://www.w3.org/2003/04/emma" version="1.0">
              <emma:interpretation id="{FA6A95DB-61A5-48F2-ABAD-7B8F1B52ABFA}" emma:medium="tactile" emma:mode="ink">
                <msink:context xmlns:msink="http://schemas.microsoft.com/ink/2010/main" type="inkWord" rotatedBoundingBox="14883,9487 15271,9489 15270,9764 14881,9762"/>
              </emma:interpretation>
              <emma:one-of disjunction-type="recognition" id="oneOf21">
                <emma:interpretation id="interp105" emma:lang="en-US" emma:confidence="0">
                  <emma:literal>w</emma:literal>
                </emma:interpretation>
                <emma:interpretation id="interp106" emma:lang="en-US" emma:confidence="0">
                  <emma:literal>W</emma:literal>
                </emma:interpretation>
                <emma:interpretation id="interp107" emma:lang="en-US" emma:confidence="0">
                  <emma:literal>we</emma:literal>
                </emma:interpretation>
                <emma:interpretation id="interp108" emma:lang="en-US" emma:confidence="0">
                  <emma:literal>in</emma:literal>
                </emma:interpretation>
                <emma:interpretation id="interp109" emma:lang="en-US" emma:confidence="0">
                  <emma:literal>to</emma:literal>
                </emma:interpretation>
              </emma:one-of>
            </emma:emma>
          </inkml:annotationXML>
          <inkml:trace contextRef="#ctx0" brushRef="#br1" timeOffset="818783.6868">2276 4525 61,'0'0'79,"1"-11"-21,-1 11-3,0 0 0,0 0-5,12-3-7,-12 3-1,4 14-2,-6-4-3,5 10-3,-7-2-6,5 6-1,-4 0-5,3 3-2,-2-4-5,3 3-1,1-7-4,3-1 0,2-4-2,2-1 0,3-5-3,2-4 0,2-3-2,2-3 0,-1-4-1,1-5-3,-1-3 2,-2-2-1,-2-3 2,-4-1-3,-2 0 2,-3 2-2,-2 3 0,-2 5 2,0 10-2,0 0 1,0 0-2,-10 15 3,9 1-2,2 2 1,3 3 0,1-2 0,4-1 0,2-3 1,3-3 0,2-2 0,1-4 1,2-4 0,-1-3 0,0-3-1,-2-5 0,-2-1-1,-1-5 1,-2-4-1,-4-2 1,-2-4-1,-1 2 1,-3-3-1,-3 2 2,-2 3-2,0 3 1,-2 2-2,-2 4 1,8 12-1,-15-14 0,15 14-2,-15-6-1,15 6-5,-13-5-5,13 5-10,0 0-20,-12-5-34,12 5-50,0 0 2,18 0-4,-4-1 2</inkml:trace>
        </inkml:traceGroup>
        <inkml:traceGroup>
          <inkml:annotationXML>
            <emma:emma xmlns:emma="http://www.w3.org/2003/04/emma" version="1.0">
              <emma:interpretation id="{7E2C03C6-CFCF-45C4-B048-B9230AE34CCF}" emma:medium="tactile" emma:mode="ink">
                <msink:context xmlns:msink="http://schemas.microsoft.com/ink/2010/main" type="inkWord" rotatedBoundingBox="15638,9373 16825,9378 16823,9832 15636,9826"/>
              </emma:interpretation>
              <emma:one-of disjunction-type="recognition" id="oneOf22">
                <emma:interpretation id="interp110" emma:lang="en-US" emma:confidence="1">
                  <emma:literal>from</emma:literal>
                </emma:interpretation>
                <emma:interpretation id="interp111" emma:lang="en-US" emma:confidence="0">
                  <emma:literal>trom</emma:literal>
                </emma:interpretation>
                <emma:interpretation id="interp112" emma:lang="en-US" emma:confidence="0">
                  <emma:literal>From</emma:literal>
                </emma:interpretation>
                <emma:interpretation id="interp113" emma:lang="en-US" emma:confidence="0">
                  <emma:literal>'from</emma:literal>
                </emma:interpretation>
                <emma:interpretation id="interp114" emma:lang="en-US" emma:confidence="0">
                  <emma:literal>frown</emma:literal>
                </emma:interpretation>
              </emma:one-of>
            </emma:emma>
          </inkml:annotationXML>
          <inkml:trace contextRef="#ctx0" brushRef="#br1" timeOffset="819687.0266">3030 4627 179,'0'0'109,"9"-11"2,-2 1-32,9 8-35,-3-4 1,10 4-14,-4-1-6,7 3-8,-2-2-3,3 3-3,0-3-2,2 2-5,-4-2-2,2 1 0,-3-3-5,-3 0-5,-2 3-9,-4-4-16,1 7-30,-16-2-54,18-3-4,-18 3 0,10-5 0</inkml:trace>
          <inkml:trace contextRef="#ctx0" brushRef="#br1" timeOffset="819403.1927">3493 4471 67,'-4'-14'93,"-2"-1"3,2 1 3,0 3-50,-7 0 0,11 11-14,-19-15-5,8 13-6,-6-1-3,3 6-3,-6-1-1,1 4-1,-2 1-1,3 2-1,-2 1-2,4 3 0,0-2-3,4 5 0,2-1-1,3 4 0,3 0-1,2 2 0,0 2 0,4 0-1,0 0 0,1-1 0,1 1 0,2-1-1,-1 0 0,2-3-1,-2-2-1,1-1 1,1-3-3,-2-2 0,-5-11-2,12 13-3,-12-13-5,10-1-7,-10 1-11,4-14-14,-4 14-28,-1-21-49,-1 10-9,-8-7-2,-1 5 5</inkml:trace>
          <inkml:trace contextRef="#ctx0" brushRef="#br1" timeOffset="820062.4296">3449 4678 139,'-2'11'106,"1"0"5,2 1-2,3 4-67,-6-4 2,7 4-12,-4-6-6,4 2-4,-5-12-4,3 13-1,-3-13-2,0 0-2,0 0-3,6-18-1,-5 4-3,2-3-1,0-3-3,0-3 1,-1 1-2,0 0 0,0 2 0,0 3-1,-1 3 1,0 3-1,-1 11-3,4-13-4,-4 13-4,0 0-7,17-2-10,-17 2-15,24 1-20,-12-3-31,9 3-27,-3-2 3,3 0 3</inkml:trace>
          <inkml:trace contextRef="#ctx0" brushRef="#br1" timeOffset="821043.905">3735 4564 64,'0'0'88,"0"0"6,0 0-2,0 0-34,-9 12-3,-3-6-11,4 9-4,-8-4-6,4 7-5,-5-1-5,5 6-4,-2-4-6,8 2-1,3-4-4,5 0-1,4-2-3,7-3-2,3-4-1,4-1-1,2-4-1,-1-4 0,0-4-1,-3-3-1,-3-3-1,-5-3 1,-3-2 0,-6-3 0,-4 1 1,-4-1-2,-3 3 3,-2 4-2,-3 2 1,0 3 1,2 4-1,1 4 0,3 1 1,9-2-1,0 0 0,0 0 0,0 0 1,19-1-2,-3-4 2,3-2-2,3-2 2,-2-1-2,0 2 1,-3 1-1,-4 5 0,-2 3 1,-11-1 0,11 20 3,-11-3-1,-2 4 3,-2 4-1,1 0 3,-1 1-1,2-1 0,0-4 0,0-3 1,1-5-1,2-2-1,-1-11 1,0 0-1,0 0 0,17-6-2,-7-7-1,2-4-2,3-4-3,1-2-1,1-1-2,-1 1 2,0 2-1,-4 3 0,0 6 1,-12 12 1,15-4 2,-15 4 2,6 18 1,-4-1 1,-3 1 0,1 3 1,-2-3 3,0 0-1,0-4-1,0-1 1,2-13-1,-3 12-1,3-12-1,0 0 0,0 0-2,14-18-1,-5 4-1,2-3-2,3-2 0,1-1 0,1 2 0,0 0-2,-1 4 3,0 4-1,-2 6 3,-2 7 0,-1 4 2,-1 6 0,-2 3-1,1 4 4,-4 1-2,1 2 2,0-2-2,-3-1 3,0-3-3,-1-1 2,0-2-4,-1-3-3,0-11-10,1 12-14,-1-12-48,7 11-50,-7-11 2,0 0-10,0 0 5</inkml:trace>
        </inkml:traceGroup>
        <inkml:traceGroup>
          <inkml:annotationXML>
            <emma:emma xmlns:emma="http://www.w3.org/2003/04/emma" version="1.0">
              <emma:interpretation id="{36A1673E-5A07-4612-B6B7-44853B2078B5}" emma:medium="tactile" emma:mode="ink">
                <msink:context xmlns:msink="http://schemas.microsoft.com/ink/2010/main" type="inkWord" rotatedBoundingBox="17140,9337 18413,9469 18365,9934 17092,9802"/>
              </emma:interpretation>
              <emma:one-of disjunction-type="recognition" id="oneOf23">
                <emma:interpretation id="interp115" emma:lang="en-US" emma:confidence="1">
                  <emma:literal>their</emma:literal>
                </emma:interpretation>
                <emma:interpretation id="interp116" emma:lang="en-US" emma:confidence="0">
                  <emma:literal>Their</emma:literal>
                </emma:interpretation>
                <emma:interpretation id="interp117" emma:lang="en-US" emma:confidence="0">
                  <emma:literal>theirs</emma:literal>
                </emma:interpretation>
                <emma:interpretation id="interp118" emma:lang="en-US" emma:confidence="0">
                  <emma:literal>Theirs</emma:literal>
                </emma:interpretation>
                <emma:interpretation id="interp119" emma:lang="en-US" emma:confidence="0">
                  <emma:literal>•heir</emma:literal>
                </emma:interpretation>
              </emma:one-of>
            </emma:emma>
          </inkml:annotationXML>
          <inkml:trace contextRef="#ctx0" brushRef="#br1" timeOffset="824287.5436">4512 4567 144,'0'0'103,"0"-14"2,0 14 0,10-16-72,4 13 4,1-5-12,8 2-7,2-1-6,8 0-2,0-1-3,4 1-2,-1 0-3,0-2-4,-4 1-3,-5-3-4,-5 2-5,-8-2-7,-2 2-5,-10-4-5,-2 13-4,-8-17-5,8 17-4,-16-11 1,16 11 5,-16-5 9,16 5 9,-10 0 14,10 0 11,0 0 15,0 0 13,0 0 7,-11 10 6,11-1 1,0-9-1,-6 25-5,0-9-4,6 9-6,-5 0-7,5 7-3,-4 1-5,6 2-2,-2-1-4,1 0 1,0-4-4,1 0 1,-1-7-3,2-3 3,-2-6-4,1-3 1,-2-11-1,0 0-2,0 0 0,14-8-3,-7-4 1,0-7-4,4-2 1,1-5-2,0 1 3,1-1-3,0 2 2,-2 4-1,0 6 2,-11 14 0,15-9 0,-15 9 2,11 20-3,-5-2 4,-1 3-2,-1 3 4,2 1-3,-3-2 2,0-1-1,-1-4 1,-2-2-1,1-4-2,-1-12 0,3 13-7,-3-13-9,0 0-15,19-4-28,-12-5-62,10-2 1,-2-6-4,4-1 1</inkml:trace>
          <inkml:trace contextRef="#ctx0" brushRef="#br1" timeOffset="823531.0566">4707 4446 113,'0'0'106,"1"-16"-1,-1 16 2,0 0-61,0 0 1,0 0-16,-6 15-5,8 2-5,-3 1-4,2 6 0,-2 2-2,0 4-1,-2 0-3,-1 1 1,-1-1-4,2 0 0,-4-2-4,4-3 1,-1-2-4,2-3 1,1-3-2,0-3-1,2-2-3,-1-12-2,5 13-6,-5-13-8,10-1-12,-8-9-20,7 3-39,-5-7-32,-2-2 4,-5-5-2</inkml:trace>
          <inkml:trace contextRef="#ctx0" brushRef="#br1" timeOffset="824775.6733">5088 4646 115,'0'0'99,"-12"10"3,12-10-3,8 12-65,-8-12-1,25 5-9,-9-5-7,4 0-6,1-3-4,-1-3-4,-5-3 0,-1-4-3,-3-1 0,-5-1-2,-4-1 2,-3 0-2,-4 1 3,-4 4-1,-3 1 3,-2 6 1,-3 3 3,0 5 2,-1 2 1,2 8 3,0 0 0,4 5 3,1 0-3,7 3 1,2-3-2,6 3 0,3-3-2,3-2-2,2-1-2,3-2-1,0-3-1,1-1-3,-1-4-3,0-4-3,0-1-7,-3-4-9,3 1-19,-8-9-30,4 3-51,-6-4-3,1-3 2,-4-2 0</inkml:trace>
          <inkml:trace contextRef="#ctx0" brushRef="#br1" timeOffset="825034.1197">5326 4581 112,'0'0'106,"6"11"-1,-6-11 6,-1 14-66,6 2 3,-6-4-13,6 7-5,-5-3-5,3 3-4,-4-3-3,2 3-5,-4-5-3,3-2-2,-2-2-5,2-10-4,-2 12-10,2-12-14,0 0-23,5-10-52,-5 10-21,13-20-4,-5 6 1</inkml:trace>
          <inkml:trace contextRef="#ctx0" brushRef="#br1" timeOffset="825438.6045">5473 4593 135,'-9'19'109,"6"-5"2,0 2-1,6 6-70,-6-2-1,7 6-5,-4-6-10,5 4-1,-4-6-6,2-1-1,-3-6-1,0-11-4,2 12 1,-2-12-4,0 0-1,10-20-4,-5 4 0,4-3-2,0-4-2,2-1-1,1 0 1,-1 1-1,1 4 1,0 3 0,0 5-1,0 4 1,0 6-1,2 2-2,3 6-4,1-2-6,5 5-13,-4-7-21,10 5-43,-5-3-32,-1-3-1,-1-4 0</inkml:trace>
        </inkml:traceGroup>
        <inkml:traceGroup>
          <inkml:annotationXML>
            <emma:emma xmlns:emma="http://www.w3.org/2003/04/emma" version="1.0">
              <emma:interpretation id="{2A70F8B7-B64B-4155-BB48-0ECD7F403A65}" emma:medium="tactile" emma:mode="ink">
                <msink:context xmlns:msink="http://schemas.microsoft.com/ink/2010/main" type="inkWord" rotatedBoundingBox="18695,9380 19973,9512 19926,9969 18648,9838"/>
              </emma:interpretation>
              <emma:one-of disjunction-type="recognition" id="oneOf24">
                <emma:interpretation id="interp120" emma:lang="en-US" emma:confidence="1">
                  <emma:literal>lists.</emma:literal>
                </emma:interpretation>
                <emma:interpretation id="interp121" emma:lang="en-US" emma:confidence="0">
                  <emma:literal>lists</emma:literal>
                </emma:interpretation>
                <emma:interpretation id="interp122" emma:lang="en-US" emma:confidence="0">
                  <emma:literal>cists.</emma:literal>
                </emma:interpretation>
                <emma:interpretation id="interp123" emma:lang="en-US" emma:confidence="0">
                  <emma:literal>Lists.</emma:literal>
                </emma:interpretation>
                <emma:interpretation id="interp124" emma:lang="en-US" emma:confidence="0">
                  <emma:literal>Fists.</emma:literal>
                </emma:interpretation>
              </emma:one-of>
            </emma:emma>
          </inkml:annotationXML>
          <inkml:trace contextRef="#ctx0" brushRef="#br1" timeOffset="825958.4734">6088 4395 77,'0'0'97,"11"-2"6,-11 2 1,0 0-55,-1 19 1,-5-9-5,6 9-7,-8-2-4,7 8-5,-5-2-3,5 7-3,-3-2-6,3 4-1,-2-1-5,2 1 0,-1-2-5,1-1 0,0-2-3,1-3 2,-1-2-4,1-4 0,0-3-1,1-4-1,-1-11-4,1 14-4,-1-14-10,0 0-14,11 4-26,-11-4-72,9-10 3,-3-1-6,2-1 5</inkml:trace>
          <inkml:trace contextRef="#ctx0" brushRef="#br1" timeOffset="826202.0936">6263 4628 138,'0'0'115,"0"0"2,0 0-1,-4 10-66,4-10-8,-4 28-3,1-13-15,3 5-5,-4 0-5,4 0-3,-3-3-4,1-1 0,0-1-3,0-4-3,0-2-1,2-9-5,-3 12-9,3-12-12,0 0-25,0 0-59,0 0-13,5-15-5,2 6 3</inkml:trace>
          <inkml:trace contextRef="#ctx0" brushRef="#br1" timeOffset="826793.5681">6508 4623 119,'0'0'110,"3"-15"1,-3 15 0,-13-13-68,13 13-3,-28 1-9,13 4-11,-7-1-4,1 3-4,-1 1-3,4 1-2,0 0-2,7 2 0,11-11-2,-10 16-2,10-16 1,12 15-2,2-8 0,2 0 0,4-1-1,3 1 0,-1-1 0,2 2 1,-4-2-2,-2 1 2,-3 1-1,-4 1 1,-11-9 0,10 18 2,-12-8 1,-1 1 2,-3-1 1,-2 0 0,-1-1 3,-1 1 1,-1-4 0,1 1 0,-4-2-2,1-1 0,-2-3-1,-1 0 0,-1-2-4,1-1 0,-3-3-3,2-2-2,1-1-8,-1-4-7,4 3-17,-4-7-36,7 6-56,0-5-5,4 2 0,3-2-2</inkml:trace>
          <inkml:trace contextRef="#ctx0" brushRef="#br1" timeOffset="827074.8336">6641 4481 185,'0'0'122,"19"18"-2,-12-5-2,4 11-78,-9 1 0,8 6-11,-10-1-9,2 3-2,-4-2-6,1-1 1,-4-4-4,2-2 0,-1-5-3,2-1-1,-1-5-2,3-1 0,0-12-1,0 15-3,0-15-3,0 0-7,6 9-8,-6-9-15,9-2-27,-9 2-70,7-10 2,-7 1-5,2-1 4</inkml:trace>
          <inkml:trace contextRef="#ctx0" brushRef="#br1" timeOffset="827371.7245">6388 4643 156,'1'-10'119,"-1"10"-2,17-14 1,-2 3-74,7 8-8,1-7-8,9 3-12,0-2-6,6 2-6,1-3-1,2 0-5,-2 1-1,0-2-6,1 1-9,-8-1-19,3 5-43,-7-2-37,-2 3-3,-7 1 0,-1 2-1</inkml:trace>
          <inkml:trace contextRef="#ctx0" brushRef="#br1" timeOffset="828168.6426">7136 4680 120,'0'0'99,"-14"-9"-1,5 7-24,-3-2-38,1 5-5,-4-3-11,1 4-3,-4-2-3,4 3-3,-3-2-1,4 2-1,1 1-2,12-4-1,-15 7-1,15-7-3,0 10 1,0-10-3,11 12 0,-1-6 1,0 1-2,3 1 1,1-2-1,1 2 2,1-1-1,-2 2 3,1 0-1,-1-1 3,-2 2 1,0 0 2,-5 1 1,1 2 1,-3-1 0,-2 2-1,-4-1 4,0-1-4,-5-2 4,0 1-3,-4-5 2,-1 2-4,-5-6 3,1-1-3,-2-2-2,-2 0-1,-1-5-4,1 0 3,0 0-5,-4-1 0,3 1-7,-3-1-3,5 3-11,-2-5-13,7 14-44,-4-10-53,6 4 6,11 1-5,0 0 5</inkml:trace>
          <inkml:trace contextRef="#ctx0" brushRef="#br1" timeOffset="828485.5964">7326 4920 144,'0'0'116,"0"0"-7,0 0-6,-2-14-107,2 14-85,0 0-8,0 0-18,0 0-5</inkml:trace>
        </inkml:traceGroup>
      </inkml:traceGroup>
    </inkml:traceGroup>
    <inkml:traceGroup>
      <inkml:annotationXML>
        <emma:emma xmlns:emma="http://www.w3.org/2003/04/emma" version="1.0">
          <emma:interpretation id="{9CCF0D17-0162-41DE-A6C1-CB1B4CEA941E}" emma:medium="tactile" emma:mode="ink">
            <msink:context xmlns:msink="http://schemas.microsoft.com/ink/2010/main" type="paragraph" rotatedBoundingBox="12806,10141 20245,10037 20254,10698 12816,108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C3D5C0-4D87-48DE-82D9-F4F27A447E6E}" emma:medium="tactile" emma:mode="ink">
              <msink:context xmlns:msink="http://schemas.microsoft.com/ink/2010/main" type="line" rotatedBoundingBox="12806,10141 20245,10037 20254,10698 12816,10802"/>
            </emma:interpretation>
          </emma:emma>
        </inkml:annotationXML>
        <inkml:traceGroup>
          <inkml:annotationXML>
            <emma:emma xmlns:emma="http://www.w3.org/2003/04/emma" version="1.0">
              <emma:interpretation id="{8724F40E-C596-4EC3-B2F7-8FA899F26530}" emma:medium="tactile" emma:mode="ink">
                <msink:context xmlns:msink="http://schemas.microsoft.com/ink/2010/main" type="inkWord" rotatedBoundingBox="12811,10472 13167,10467 13172,10770 12815,10775"/>
              </emma:interpretation>
              <emma:one-of disjunction-type="recognition" id="oneOf25">
                <emma:interpretation id="interp125" emma:lang="en-US" emma:confidence="1">
                  <emma:literal>e</emma:literal>
                </emma:interpretation>
                <emma:interpretation id="interp126" emma:lang="en-US" emma:confidence="0">
                  <emma:literal>z</emma:literal>
                </emma:interpretation>
                <emma:interpretation id="interp127" emma:lang="en-US" emma:confidence="0">
                  <emma:literal>Z</emma:literal>
                </emma:interpretation>
                <emma:interpretation id="interp128" emma:lang="en-US" emma:confidence="0">
                  <emma:literal>c</emma:literal>
                </emma:interpretation>
                <emma:interpretation id="interp129" emma:lang="en-US" emma:confidence="0">
                  <emma:literal>C</emma:literal>
                </emma:interpretation>
              </emma:one-of>
            </emma:emma>
          </inkml:annotationXML>
          <inkml:trace contextRef="#ctx0" brushRef="#br1" timeOffset="654564.1864">206 5598 71,'0'0'97,"0"0"6,7 9-2,-7-9-48,16 6-11,-6-7-10,6 4-8,-3-4-6,3 1-5,-1-3-4,0-1-4,0-1-1,-1-3-1,-3-1-2,-2-1 0,0-2-2,-3-2 0,-1-1 1,-4 2 3,-1 0-5,-4 1 4,4 12-4,-13-14 5,3 13-3,-4 4 2,-1 4 2,-1 3-1,0 2 6,0 4-2,0-2 6,4 5-4,-1-4 5,6 6 1,-1-4-3,6 3 1,0-1-2,4 2 0,1-2-2,5-1 0,2-1-1,5-1 0,1-2-2,4-2 0,0-4-1,4-3-1,0-5-1,2 0-1,1-5-1,-2-2-3,2-1-2,-3-4-5,-2 3-8,-6-4-13,4 10-27,-14-7-72,-6 10-3,9-12-2,-9 12-3</inkml:trace>
        </inkml:traceGroup>
        <inkml:traceGroup>
          <inkml:annotationXML>
            <emma:emma xmlns:emma="http://www.w3.org/2003/04/emma" version="1.0">
              <emma:interpretation id="{D9F2EA5F-1AA7-4746-9B3E-0E59696999D6}" emma:medium="tactile" emma:mode="ink">
                <msink:context xmlns:msink="http://schemas.microsoft.com/ink/2010/main" type="inkWord" rotatedBoundingBox="13763,10149 14893,10133 14901,10671 13771,10687"/>
              </emma:interpretation>
              <emma:one-of disjunction-type="recognition" id="oneOf26">
                <emma:interpretation id="interp130" emma:lang="en-US" emma:confidence="1">
                  <emma:literal>node</emma:literal>
                </emma:interpretation>
                <emma:interpretation id="interp131" emma:lang="en-US" emma:confidence="0">
                  <emma:literal>nodes</emma:literal>
                </emma:interpretation>
                <emma:interpretation id="interp132" emma:lang="en-US" emma:confidence="0">
                  <emma:literal>noodle</emma:literal>
                </emma:interpretation>
                <emma:interpretation id="interp133" emma:lang="en-US" emma:confidence="0">
                  <emma:literal>noddle</emma:literal>
                </emma:interpretation>
                <emma:interpretation id="interp134" emma:lang="en-US" emma:confidence="0">
                  <emma:literal>noble</emma:literal>
                </emma:interpretation>
              </emma:one-of>
            </emma:emma>
          </inkml:annotationXML>
          <inkml:trace contextRef="#ctx0" brushRef="#br1" timeOffset="660446.6414">1188 5466 4,'0'0'82,"0"0"12,0 0-3,0 0-37,0 0-8,-4 10-1,4-10-8,2 10-6,-2-10-1,4 14-4,0-3-3,-4-11-2,6 19-1,-6-9-4,2 5 0,-3-2-3,0 2-1,-2-1-2,0 1-1,-1-1-2,1-3-1,-1 1-2,0-2 0,4-10-1,-6 14 1,6-14-1,0 0 0,0 0 0,0 0 0,0 0-1,-9-11-1,9-1 1,1-3-3,2-3 1,-1-1-2,2-1 1,1-2 0,2 0 0,-2 1 2,3 1-3,-2 1 3,2 2-3,-1 0 4,1 2-4,-1 3 3,1 3-2,-8 9 0,16-14 1,-16 14 0,16-4 0,-16 4 0,16 3 0,-16-3 0,16 11-1,-16-11 2,16 16-1,-9-7 2,1 4-1,-2 0 1,2 1-1,-2 0-3,1-1 3,-2 1-3,0-1 3,1 2-4,-3-1 4,0 0-4,-1-1 5,-1 1 0,-1-1 0,0 0-1,-1-1 1,0-1 0,-1 1-1,1-2 1,1-10-1,-5 15 0,5-15 0,-5 10-1,5-10 1,0 0-2,0 0-2,-9-2-4,9 2-6,-3-11-13,3 11-22,3-20-45,4 11-37,1-5-1,5 3 0</inkml:trace>
          <inkml:trace contextRef="#ctx0" brushRef="#br1" timeOffset="661157.6652">1609 5511 52,'0'0'91,"0"-13"-3,0 13 2,0 0-57,0 0-10,7-11 1,-7 11-6,0 0-1,0 0 3,0 0 1,-13-2 1,13 2-1,-18 8 1,9-1-3,-4-4-2,3 6-2,-2-4-3,4 5-2,-2-4-2,2 4 0,8-10-3,-16 18 0,9-8-1,2 2 2,-1-2-4,3 2 2,2 0-1,4 0 0,2 0 1,2-2 0,1 0 0,2-2-1,2 0 0,2-2 0,0-1-1,0-3 1,1-2-2,1-3 0,-1-5-1,0-1-1,0-2 2,-1-2-2,-1-3 0,0-1 0,-3-2 0,-1-1 0,-2-2 0,-2-3 3,-3 2-5,-2 1 5,-3 2-4,-4 1 4,-1 4-1,-3 6 5,-4 5-3,1 5 2,-3 2 3,2 5-1,-2 4 1,2 2-5,1 0 1,2 1-4,1 0 3,3 0-6,0 0 0,2-2-5,1 0-1,0-4-4,2 2-8,3-11-13,-5 17-25,5-17-46,0 0-22,0 0 1,0 0 1</inkml:trace>
          <inkml:trace contextRef="#ctx0" brushRef="#br1" timeOffset="661893.3305">1839 5472 11,'0'0'86,"0"0"3,-14-6-16,14 6-14,-17 4 2,17-4-11,-20 10-10,20-10-4,-22 13-7,13-2-6,-4-3-4,3 5-6,-1-2-1,4 2-3,-2 1 0,4 1 0,0-1-1,4 2 0,0-1-2,5 0 1,0-2-2,4-1 0,0-2-1,5-4-1,1-3-1,3-4-1,2-5 0,1-4-3,0-6 0,0-4-2,1-5 1,-2-6-3,0-2 1,-3-7 1,0-2-3,-2-8 3,-1 1-3,-3-2 3,-2 5-2,-2 6 5,-2 7-1,-4 8 1,-3 10 4,3 15 1,-12 6 2,4 10 2,-1 7 1,0 4 0,1 2 1,0 4 1,0-1 0,2 1 1,0-1-2,2 1-3,-2-1 1,3-1-2,0-3 0,1 1-4,1-2 1,1-1-3,0-4 1,0-1 0,1-3-1,0-4-3,0-2-2,-1-12-5,3 15-9,-3-15-13,0 0-27,11-7-49,-2 1-23,0-6 1,4-1-1</inkml:trace>
          <inkml:trace contextRef="#ctx0" brushRef="#br1" timeOffset="662396.1644">2068 5542 153,'-11'7'112,"11"-7"1,0 0-3,1 10-76,-1-10-1,17 10-12,-3-6-9,0-2-4,2-1-4,0-2-3,0-3-2,-1-1-2,-2-5-2,-2 0-1,-2-3-3,-3 2-1,-2-4-1,-3 2 1,-6 0 3,-1 3 0,-5 3 7,-3 4 2,-2 5 4,-2 1 5,1 7 3,-2 0 1,4 6 1,-1-2 2,5 4-2,0-3-1,7 4 1,1-4-3,4 2-1,1-4-2,4 2-1,3-5-1,2 1-2,0-3-1,3-3-2,1-3-1,1-2-5,4-2-4,-1-6-9,4 4-14,-5-10-32,5 6-68,-1-6 1,-1 1-6,-3-3 3</inkml:trace>
        </inkml:traceGroup>
        <inkml:traceGroup>
          <inkml:annotationXML>
            <emma:emma xmlns:emma="http://www.w3.org/2003/04/emma" version="1.0">
              <emma:interpretation id="{6C32ACE1-F722-4EBE-956D-795771606447}" emma:medium="tactile" emma:mode="ink">
                <msink:context xmlns:msink="http://schemas.microsoft.com/ink/2010/main" type="inkWord" rotatedBoundingBox="15311,10111 16342,10097 16350,10688 15319,10703"/>
              </emma:interpretation>
              <emma:one-of disjunction-type="recognition" id="oneOf27">
                <emma:interpretation id="interp135" emma:lang="en-US" emma:confidence="1">
                  <emma:literal>with</emma:literal>
                </emma:interpretation>
                <emma:interpretation id="interp136" emma:lang="en-US" emma:confidence="0">
                  <emma:literal>width</emma:literal>
                </emma:interpretation>
                <emma:interpretation id="interp137" emma:lang="en-US" emma:confidence="0">
                  <emma:literal>witch</emma:literal>
                </emma:interpretation>
                <emma:interpretation id="interp138" emma:lang="en-US" emma:confidence="0">
                  <emma:literal>withy</emma:literal>
                </emma:interpretation>
                <emma:interpretation id="interp139" emma:lang="en-US" emma:confidence="0">
                  <emma:literal>withe</emma:literal>
                </emma:interpretation>
              </emma:one-of>
            </emma:emma>
          </inkml:annotationXML>
          <inkml:trace contextRef="#ctx0" brushRef="#br1" timeOffset="663648.7421">2744 5498 114,'0'0'98,"0"0"0,0 0-31,0 0-24,-10 3 0,10-3-10,-2 13-5,2-1-1,0-12-3,-4 21-1,-1-9-3,3 3-1,-4-2-3,5 2-1,-2-3-3,4 3-2,-1-3-2,3-1-1,3 0-1,0 0 0,-6-11-1,16 14 0,-6-12 0,1-1-1,1-5-1,1-3 0,0-4-2,2-3 0,-2-2-1,1-1 0,-1-2 0,-3 2-1,-1 1 1,-3 1 0,-1 4 1,-5 11-1,1-12-1,-1 12 1,0 0 0,-9 15 1,8-3-1,0 2 1,2 2 0,2 0 2,3 0-1,2-1 2,1-1-2,2-3 1,1-3-1,0-2 1,0-3-2,0-3 0,-1-4 0,1-3-1,0-2 1,-1-4 0,-2-4-1,2-2-1,-1-2 2,-2-3-2,-1 0-2,-3-2 3,-1 1-4,-1 3 4,-2 3-5,-2 1 3,0 5-7,-2 3 1,4 10-8,0 0-11,0 0-18,-13-2-33,13 2-48,5 12-7,-5-12 7,12 11-2</inkml:trace>
          <inkml:trace contextRef="#ctx0" brushRef="#br1" timeOffset="663961.3414">3231 5404 115,'-4'20'103,"2"-5"3,0 1 1,4 5-67,-5-3 0,4 5-7,-4-3-10,3 2-2,-4-4-3,2 2-3,-3-5-3,2 1-2,-3-5-2,1 0-3,1-1-3,4-10-9,-6 12-9,6-12-17,0 0-28,0 0-56,14-13-3,-4 0 1,2-4-1</inkml:trace>
          <inkml:trace contextRef="#ctx0" brushRef="#br1" timeOffset="664984.1885">3247 5360 177,'0'0'120,"0"0"-4,22-13 5,-6 6-85,11 4 1,1-5-17,5 0-10,3-1-3,2-4-6,0-2 1,-1-3-5,-2-3 1,-4-1-3,-2-1 1,-5 0-2,-5 2-1,-6 1 0,-5 5 0,-5 3 1,-3 12 3,0 0 2,-14 1 1,3 11 5,-2 3 2,-1 8 3,-1 1 1,3 7 3,-2-1-2,6 4 3,-4 0-4,5 1 5,0-2-1,3 2-5,-2-4 2,2-2-5,-1-4 2,-1 0-6,2-4 4,-1-2-9,0-6 3,2-3 0,3-10-1,0 0 1,0 0-1,0 0-2,13-13 1,-4-3-2,2-2-5,3-1 3,2-1-3,0 2 3,1 3-3,-2 3 5,0 5-4,0 4 5,-2 7 6,0 2-6,-2 5 7,-2 3-5,-1 2 4,-1 1-2,-2 1 4,-1 3-2,-2-4-1,0 2 1,-2-2 0,0 2 0,-1-4 0,0 1-2,-1-5 0,-1 0-4,2-1-5,1-10-13,1 10-33,-1-10-76,0 0-4,12-10-2,-4 0-4</inkml:trace>
          <inkml:trace contextRef="#ctx0" brushRef="#br1" timeOffset="664262.3196">3483 5144 150,'-3'10'117,"-5"3"3,2 5 3,-7 2-78,9 10-2,-6-1-6,7 5-9,-6-1-4,6 4-3,-3-2-5,3 2-8,-2-4 3,3-2-6,-2-4 3,2-4-11,1-3-6,-3-8-13,8-1-15,-4-11-31,0 0-63,11-12 1,-2 1-4,-4-6 5</inkml:trace>
        </inkml:traceGroup>
        <inkml:traceGroup>
          <inkml:annotationXML>
            <emma:emma xmlns:emma="http://www.w3.org/2003/04/emma" version="1.0">
              <emma:interpretation id="{1155A1CD-91FC-41C3-B796-2C9956F66137}" emma:medium="tactile" emma:mode="ink">
                <msink:context xmlns:msink="http://schemas.microsoft.com/ink/2010/main" type="inkWord" rotatedBoundingBox="16902,10084 19420,10049 19428,10644 16911,10679"/>
              </emma:interpretation>
              <emma:one-of disjunction-type="recognition" id="oneOf28">
                <emma:interpretation id="interp140" emma:lang="en-US" emma:confidence="0.5">
                  <emma:literal>smallest</emma:literal>
                </emma:interpretation>
                <emma:interpretation id="interp141" emma:lang="en-US" emma:confidence="0">
                  <emma:literal>Smallest</emma:literal>
                </emma:interpretation>
                <emma:interpretation id="interp142" emma:lang="en-US" emma:confidence="0">
                  <emma:literal>smallness</emma:literal>
                </emma:interpretation>
                <emma:interpretation id="interp143" emma:lang="en-US" emma:confidence="0">
                  <emma:literal>Smallness</emma:literal>
                </emma:interpretation>
                <emma:interpretation id="interp144" emma:lang="en-US" emma:confidence="0">
                  <emma:literal>•mallet</emma:literal>
                </emma:interpretation>
              </emma:one-of>
            </emma:emma>
          </inkml:annotationXML>
          <inkml:trace contextRef="#ctx0" brushRef="#br1" timeOffset="666536.2338">4498 5483 101,'9'-15'104,"-9"15"0,7-16-11,-9 4-48,2 12 5,6-17-16,-6 17-4,-5-12-5,5 12-6,-18-4 0,4 6-3,-7-1-2,0 5-1,-3-3-2,2 3-1,0 0-2,5 1-2,2 0-2,5-2 0,10-5 4,-9 11-3,9-11 1,5 9-2,-5-9 1,18 9 0,-5-5 0,3 0-6,2 2 0,0-1-5,2 0 7,-1 3-7,0 0 6,-1 4-5,-3-1 6,-1 3 2,-3 1 0,-2 2 2,-4-1-1,-3 1 5,-2-2-3,-2-1 3,-4-3-1,-1-2-2,-2-5 1,-2-2-3,-2-3 1,-1-4-4,-2-1 3,0-1-3,-1-3 1,-1 0-1,-1 3-1,2-1 1,0 2-1,2 2 0,2-1-1,1 3-1,12 2-4,-15-4-4,15 4-8,0 0-11,0 0-24,8-18-46,6 12-37,0-4 0,5 1 0,0-3 5</inkml:trace>
          <inkml:trace contextRef="#ctx0" brushRef="#br1" timeOffset="667322.3475">4690 5464 90,'8'9'106,"-8"-9"-2,5 15 4,-4-1-60,-2-4-12,5 6 5,-6-3-13,4 6 0,-6-4-4,3 4 0,-6-4-5,4 2 0,-4-6-2,2 1-4,5-12-2,-6 10-3,6-10-2,0 0-4,4-18 0,3 5-3,2-6-1,1-1-2,3-3-4,-1-3 5,2 1-6,-1 1 7,1 1-6,-1 2 5,1 2-4,-2 6 7,0 3-1,0 6 0,-1 4 1,-1 4-1,-10-4 1,16 21 7,-11-4 0,1 2-4,-3 0 6,-2 1-5,-2 0 7,-1-1-5,-1-3 5,0-1-11,-1-5 4,4-10 0,-4 13-2,4-13 0,0 0-1,0 0 0,8-12-1,-2 0-1,1-3-1,1-3 0,2-2-6,0-1 3,3-1-6,-1 1 5,1 3-4,-2 0 4,1 6-4,-1 2 5,0 7 2,-2 3 0,-9 0 2,15 13 0,-8-1 0,-2 3 8,-1 4-2,-1 1-2,1 1 4,-3 0-4,-1 0 6,-1 2-6,-1-4 6,-2 1-10,0-3 3,0-2 0,-2-1 1,2-4-3,4-10-5,-8 14-6,8-14-14,0 0-21,0 0-55,9-2-27,4-4-6,0-5 5</inkml:trace>
          <inkml:trace contextRef="#ctx0" brushRef="#br1" timeOffset="667848.1632">5305 5453 112,'0'0'105,"-15"-7"13,3 7-6,2 6-69,-6-2-4,6 9-5,-6-3-5,6 6-10,-4-2 3,7 4-8,-2-2 1,6 2-7,0-3 4,6-1-2,2-3-2,5-4-1,2-2-4,2-5-3,5-5-3,-1-3-2,0-4-1,-1-5-2,-1-1 1,-4-4 0,-1 3-3,-6-1 7,-3 4-4,-4 2 7,-2 4-3,4 10 9,-13-5-1,13 5 6,-11 14 3,9 1-6,1-2 7,4 6-6,2-3 4,3 3-6,1-4-2,1 1-5,1-4 3,3-2 1,-1-3-5,1-2 3,1-1-4,-1-2-2,1-1-3,-2-2-4,1 2-10,-14-1-14,21 0-24,-21 0-53,11-3-19,-11 3 2,0 0 0</inkml:trace>
          <inkml:trace contextRef="#ctx0" brushRef="#br1" timeOffset="668249.4862">5636 5125 134,'1'-10'114,"-1"10"4,-1-13-1,1 13-72,0 0-1,-1 20-9,-5-4-11,5 11-1,-5 2-4,2 6 0,-3 2-4,3 3 1,-4 1 2,4 2 0,-1-5-3,0 2-8,1-7 4,1-2-5,0-4 2,2-4-6,0-5-1,1-5-7,1-4 3,-1-9-3,0 0-9,10 1-9,0-4-16,-6-10-27,10 4-55,-6-10-14,1 1-3,-1-6 3</inkml:trace>
          <inkml:trace contextRef="#ctx0" brushRef="#br1" timeOffset="668576.7345">5826 5074 169,'0'0'121,"-15"18"3,9-4-1,-3 2-82,8 12 0,-3-1-8,4 8-7,-4 0-6,4 5 0,-2-4-6,2 6 5,-5-4-4,3 0-5,-2-6 2,2-1-5,-1-4 1,0-3-4,1-5 2,2-5-10,1-3-2,-1-11-6,10 7-14,-10-7-23,21-7-65,-10-5-24,5 2-4,-3-7 1</inkml:trace>
          <inkml:trace contextRef="#ctx0" brushRef="#br1" timeOffset="669100.0424">5953 5508 131,'0'0'116,"13"8"-2,-13-8 3,20 10-66,-9-11-20,6 5-4,-2-6-14,0-1-7,-1-4-3,0-1 1,-4-1-8,0-3 3,-3 1-4,-3-3 3,-2 1-4,-5 1 5,-3 1-6,-4 3 4,-5 2 2,-3 4 3,-3 2 3,0 4 3,-3 1 1,4 5 5,-1-1 6,6 3 0,0 0 1,7 3-6,0-2 2,5 2-6,2-3 4,4 2-9,3-1 0,2 1-7,2-3 3,3 0-1,3-2-4,2-1-6,4-2-6,0-4-9,5 3-13,-6-11-20,10 5-50,-6-6-23,3-2-2,-5-4 6</inkml:trace>
          <inkml:trace contextRef="#ctx0" brushRef="#br1" timeOffset="669676.0093">6355 5455 151,'0'0'123,"-17"-4"-3,17 4 7,-23-9-80,12 12-3,-5-8-16,4 6-10,-3-2-7,3 3-4,1 1-5,1 1-1,10-4 2,-12 12-2,10-3 2,3 1-7,5 1 6,1-1-6,4 2 6,2-2-6,2 0 2,1 0-4,0-1 5,0-3 0,-1 0 1,-3 1-1,-1-2 0,-1 3 1,-10-8 0,12 14 3,-12-14-1,4 17 2,-4-17 2,-6 18 1,6-18 2,-14 16 1,2-11 1,0 1-1,-3-5-2,-1 1 0,-1-5-3,1 1 0,-1-5-3,1 1-3,-1-2-7,-1-2-8,3 2-15,-6-8-37,6 5-65,-3-5-1,4 3-4,1-4 1</inkml:trace>
          <inkml:trace contextRef="#ctx0" brushRef="#br1" timeOffset="670215.3856">6391 5408 201,'0'0'135,"0"-10"-4,14 8 3,4-4-83,12 7-16,1-4-8,8 3-14,0 0-5,4 0-8,1-1-6,-4-3-10,-1 6-13,-10-9-29,0 7-72,-11-3-5,-4 4 0,-14-1-3</inkml:trace>
          <inkml:trace contextRef="#ctx0" brushRef="#br1" timeOffset="669969.5712">6593 5239 168,'6'11'119,"-2"5"5,-2 0-4,2 7-82,-6-1 0,7 7-5,-8-5-6,3 6-4,-3-2-2,2 2-8,-2-5 3,1 0-9,-2-2 5,2-3-8,1-2 0,0-3-5,2-4 0,-1-11-2,4 15-6,-4-15-5,13 6-13,-13-6-22,20-7-55,-13-3-29,4 2-3,-6-7 2</inkml:trace>
        </inkml:traceGroup>
        <inkml:traceGroup>
          <inkml:annotationXML>
            <emma:emma xmlns:emma="http://www.w3.org/2003/04/emma" version="1.0">
              <emma:interpretation id="{756DED58-9D82-4897-A70A-0921D0E8CBCF}" emma:medium="tactile" emma:mode="ink">
                <msink:context xmlns:msink="http://schemas.microsoft.com/ink/2010/main" type="inkWord" rotatedBoundingBox="19798,10158 20246,10152 20254,10698 19805,10704"/>
              </emma:interpretation>
              <emma:one-of disjunction-type="recognition" id="oneOf29">
                <emma:interpretation id="interp145" emma:lang="en-US" emma:confidence="1">
                  <emma:literal>d</emma:literal>
                </emma:interpretation>
                <emma:interpretation id="interp146" emma:lang="en-US" emma:confidence="0">
                  <emma:literal>I</emma:literal>
                </emma:interpretation>
                <emma:interpretation id="interp147" emma:lang="en-US" emma:confidence="0">
                  <emma:literal>•</emma:literal>
                </emma:interpretation>
                <emma:interpretation id="interp148" emma:lang="en-US" emma:confidence="0">
                  <emma:literal>C</emma:literal>
                </emma:interpretation>
                <emma:interpretation id="interp149" emma:lang="en-US" emma:confidence="0">
                  <emma:literal>a</emma:literal>
                </emma:interpretation>
              </emma:one-of>
            </emma:emma>
          </inkml:annotationXML>
          <inkml:trace contextRef="#ctx0" brushRef="#br1" timeOffset="691757.9667">7547 5592 102,'0'0'107,"10"-18"2,-10 18 2,10-14-62,-12 5-7,2 9-9,-1-14-7,1 14-3,-6-12-3,6 12-2,-12-16-2,12 16 0,-16-18-7,6 10 3,-4-3-7,2 4 6,-4-3-8,1 5 7,-3 0-7,1 2 4,-2 0-1,3 3 0,-2 0 0,2 1-2,-1 0-1,2 3-1,-1 0 4,2 0-1,0 1 1,1 4-1,-1 1 1,2 0-3,1 2 5,1 1-6,0 0 1,3 1-3,1 0 2,4-1-2,1-2 1,2 2 0,4-2 0,2 1 1,2-2-2,2 0 1,3-2-2,2-1 1,4-2 1,-1 0-1,2-3-1,0-1 0,-1-2 0,-1-1 1,0-4 0,-1 0 0,-2-3 0,1-2 2,-1-2 1,1-3-1,-1-2 2,1-4-3,1-2-3,-1 0 3,0-4-4,-1-1 0,-2-2-2,-1 1 4,-2 1-5,-3 1 5,-2 0 1,-2 4 1,-3 0-1,-2 3 0,-2 3 1,-1 1-2,0 4 2,0 3-2,4 10 1,-10-13-1,10 13 1,-10-2 1,10 2-1,-11 8 1,4 3 0,1 2 1,-2 6 0,1 2 2,-1 5-2,2 2 2,0 2-2,2 2 4,1 3 1,2-1-3,0 0 2,2 0-4,1-2 3,0 0-3,1-3 4,1-2-6,0-3 0,1 0 0,-1-6 0,2-3 1,-1-5 0,-5-10-1,12 10-1,-12-10 0,12-4-2,-12 4-4,9-16-8,-9 2-14,0 14-33,3-19-81,0 9-3,-6-3-2,4 3-2</inkml:trace>
        </inkml:traceGroup>
      </inkml:traceGroup>
    </inkml:traceGroup>
    <inkml:traceGroup>
      <inkml:annotationXML>
        <emma:emma xmlns:emma="http://www.w3.org/2003/04/emma" version="1.0">
          <emma:interpretation id="{9E88D233-D628-4B76-8E24-D313C3C8FB46}" emma:medium="tactile" emma:mode="ink">
            <msink:context xmlns:msink="http://schemas.microsoft.com/ink/2010/main" type="paragraph" rotatedBoundingBox="12929,11074 19557,11026 19561,11640 12934,116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C8A1CB-CBD6-414A-ABA2-CE8C679C0420}" emma:medium="tactile" emma:mode="ink">
              <msink:context xmlns:msink="http://schemas.microsoft.com/ink/2010/main" type="line" rotatedBoundingBox="12929,11074 19557,11026 19561,11640 12934,11688"/>
            </emma:interpretation>
          </emma:emma>
        </inkml:annotationXML>
        <inkml:traceGroup>
          <inkml:annotationXML>
            <emma:emma xmlns:emma="http://www.w3.org/2003/04/emma" version="1.0">
              <emma:interpretation id="{DA4670CF-EFB6-492B-AA1F-E2C720201899}" emma:medium="tactile" emma:mode="ink">
                <msink:context xmlns:msink="http://schemas.microsoft.com/ink/2010/main" type="inkWord" rotatedBoundingBox="13061,10985 13621,11271 13478,11550 12918,11264"/>
              </emma:interpretation>
              <emma:one-of disjunction-type="recognition" id="oneOf30">
                <emma:interpretation id="interp150" emma:lang="en-US" emma:confidence="0">
                  <emma:literal>To</emma:literal>
                </emma:interpretation>
                <emma:interpretation id="interp151" emma:lang="en-US" emma:confidence="0">
                  <emma:literal>so</emma:literal>
                </emma:interpretation>
                <emma:interpretation id="interp152" emma:lang="en-US" emma:confidence="0">
                  <emma:literal>'0</emma:literal>
                </emma:interpretation>
                <emma:interpretation id="interp153" emma:lang="en-US" emma:confidence="0">
                  <emma:literal>-o</emma:literal>
                </emma:interpretation>
                <emma:interpretation id="interp154" emma:lang="en-US" emma:confidence="0">
                  <emma:literal>~0</emma:literal>
                </emma:interpretation>
              </emma:one-of>
            </emma:emma>
          </inkml:annotationXML>
          <inkml:trace contextRef="#ctx0" brushRef="#br1" timeOffset="849961.5899">333 6273 75,'-7'-10'98,"7"10"0,-2-11 3,2 11-47,0 0-10,15-10-8,-6 6-11,7 3-4,2-3-4,3 4-2,1-2-2,5 1-1,-1-3-1,3 1-1,-1-2 0,2-1-1,-1 0-2,-2-2 0,-1 1-1,-1-1-1,-3 2-1,-2-1-2,-5 1 0,-2 2-1,-3 0-2,-10 4-4,11-2-6,-11 2-8,0 0-16,-16 6-28,16-6-54,-21 13 0,11-3-4,-4-1 2</inkml:trace>
          <inkml:trace contextRef="#ctx0" brushRef="#br1" timeOffset="850696.258">912 6299 126,'0'0'91,"-17"-7"1,5 5-23,0 8-28,-4-2-9,3 8-8,-4-1-6,5 5-1,-2 0-3,3 3 0,1-3-2,2 3 1,2 0-1,3-2 0,0-2-1,5 0 1,0-3-3,4 0-1,-6-12-1,17 18-1,-4-14-2,2-1-1,0-3-1,3-1-1,-1-4 0,1-3-1,-3-3 0,-3-2 0,-1-4 1,-3-2 0,-5 0 2,-5-1-1,-4-1 2,-2 5-1,-4 2 1,-2 5 0,-3 3 0,-2 6 0,-2 3 0,2 6-1,-1 1 0,1 4 0,1-2-2,3 1 0,4 2-5,1-3-5,7 1-11,3-13-18,6 16-54,-6-16-28,27 1-2,-10-8-5</inkml:trace>
        </inkml:traceGroup>
        <inkml:traceGroup>
          <inkml:annotationXML>
            <emma:emma xmlns:emma="http://www.w3.org/2003/04/emma" version="1.0">
              <emma:interpretation id="{A96ACBB0-8FBC-4A7B-9909-9840CA907E1F}" emma:medium="tactile" emma:mode="ink">
                <msink:context xmlns:msink="http://schemas.microsoft.com/ink/2010/main" type="inkWord" rotatedBoundingBox="13734,10975 15225,11250 15141,11706 13650,11431"/>
              </emma:interpretation>
              <emma:one-of disjunction-type="recognition" id="oneOf31">
                <emma:interpretation id="interp155" emma:lang="en-US" emma:confidence="0.5">
                  <emma:literal>Tree,</emma:literal>
                </emma:interpretation>
                <emma:interpretation id="interp156" emma:lang="en-US" emma:confidence="0">
                  <emma:literal>Trees,</emma:literal>
                </emma:interpretation>
                <emma:interpretation id="interp157" emma:lang="en-US" emma:confidence="0">
                  <emma:literal>Trey,</emma:literal>
                </emma:interpretation>
                <emma:interpretation id="interp158" emma:lang="en-US" emma:confidence="0">
                  <emma:literal>Trees</emma:literal>
                </emma:interpretation>
                <emma:interpretation id="interp159" emma:lang="en-US" emma:confidence="0">
                  <emma:literal>Trey</emma:literal>
                </emma:interpretation>
              </emma:one-of>
            </emma:emma>
          </inkml:annotationXML>
          <inkml:trace contextRef="#ctx0" brushRef="#br1" timeOffset="851454.1918">1373 6175 86,'0'0'100,"2"-15"-1,-2 15 4,0 0-47,-1-11-9,1 11-13,1 10-7,0 1-5,-3 0-4,3 6 1,-3 1-4,2 4 2,-3 0-4,3 2 1,-3 0-4,2 0 1,-1 0-2,2-1-2,-1 0-1,2-3-1,-1 0-1,1-3-1,0-4-1,1-3-1,-2-10-1,3 12-4,-3-12-4,0 0-7,10-3-13,-10-9-25,0 12-68,8-25-4,-3 9 0,-5-6 0</inkml:trace>
          <inkml:trace contextRef="#ctx0" brushRef="#br1" timeOffset="851877.8758">1116 6207 143,'-11'-4'102,"11"4"-1,-16-7 0,16 7-57,0 0-7,0 0-8,0 0-4,14-7-2,-1 1-2,9 4-1,-1-4-2,8 1-2,1-2-2,3 2-3,1-3-3,5 3-1,-3-1-2,3-1-1,-2 0 0,0-2 1,-3 0-4,-3 2 2,-5-1-4,-5 2 0,-4 2-7,-7-2-4,-10 6-13,0 0-22,0 0-30,-1 13-46,1-13 0,-15 16-1,6-4 2</inkml:trace>
          <inkml:trace contextRef="#ctx0" brushRef="#br1" timeOffset="852443.2899">1489 6456 35,'2'16'64,"-2"-4"3,2-1-26,2 1-4,-4-12-4,10 14-2,-10-14-1,12 7 4,-12-7-1,10 4 2,-10-4-3,0 0 0,0 0-2,10-2-2,-10 2-4,0 0-1,0-9-5,0 9-2,0-11-2,0 11-3,-2-19-1,2 8-1,-2-2-2,2 0 0,-2 0 0,2-1-2,0-2 1,1 3-1,0-2 0,1 1-2,2 0 1,3-1-3,1 1 0,1 1-1,2 2-3,0 0-2,2 3-2,-1 0-4,3 4-6,-3 0-9,5 6-12,-6-6-19,9 10-32,-5-6-29,3 5 1,-3-4 3,3 2 4</inkml:trace>
          <inkml:trace contextRef="#ctx0" brushRef="#br1" timeOffset="852973.8656">1792 6378 60,'0'0'92,"-15"11"4,15-11 1,-10 14-35,10-14-19,-1 10-7,1-10-9,12 4-5,-1-6-4,5 0-4,0-4-3,4-1-3,2-4-2,0 1-3,0-1-2,-3-3-3,-1 1 0,-3-2-2,-2 1 0,-5-1-1,-1 2 1,-5-1-2,-3 2 3,1 12 0,-15-15 2,2 13 3,-3 3 1,-2 5 3,-4 2 2,2 5 3,-2 1 1,3 3 1,1 0 0,5 3 1,3-2-2,6 2 0,2-3-1,7 3-1,2-5-1,6 1-1,2-5-1,4-1-1,2-2-2,1-2-1,2-4 0,0-2-2,0-1-3,-2-4-4,1 0-7,-4-5-11,5 5-22,-12-10-53,7 7-23,-6-8-4,-1 2 1</inkml:trace>
          <inkml:trace contextRef="#ctx0" brushRef="#br1" timeOffset="853514.6674">2082 6339 161,'0'0'105,"-5"9"3,5-9-3,11 8-65,-11-8-7,24 0-9,-9-2-9,4 0-4,0-4-4,1-1-3,-3-2-2,1 0-2,-2-2 0,-2-2-4,-1 0 3,-4 1-4,-5 1 2,-5 1-1,1 10 2,-16-11-1,0 10 3,-2 4 2,-5 4 2,1 4 2,-2 1 2,4 6 2,0-1 1,8 2 1,1-2 0,7 2 0,4-3-1,8 0 0,3-4-1,5-1-1,2-5-3,5 0 0,1-5-2,2-2-3,1-4-4,-1-4-7,0 2-11,-5-5-21,4 5-56,-12-4-25,2 3-3,-8-3-1</inkml:trace>
          <inkml:trace contextRef="#ctx0" brushRef="#br1" timeOffset="854664.8839">2545 6421 92,'0'0'98,"0"0"4,7 13-2,-3 2-47,-4-2-16,5 8 1,-5-2-12,3 6-1,-5-3-8,1 2 0,-5-3-1,-2 0-2,-5-4-1,-1-1-2,-4-3-3,0-2 0,-4-5-4,2-3-4,0 0-7,3-8-11,17 5-21,-21-15-52,27 5-23,4-7-7,11-1 1</inkml:trace>
        </inkml:traceGroup>
        <inkml:traceGroup>
          <inkml:annotationXML>
            <emma:emma xmlns:emma="http://www.w3.org/2003/04/emma" version="1.0">
              <emma:interpretation id="{634B35D9-3DB7-4944-B5EC-BBCB9B04130B}" emma:medium="tactile" emma:mode="ink">
                <msink:context xmlns:msink="http://schemas.microsoft.com/ink/2010/main" type="inkWord" rotatedBoundingBox="15526,11059 17935,11042 17939,11483 15529,11500"/>
              </emma:interpretation>
              <emma:one-of disjunction-type="recognition" id="oneOf32">
                <emma:interpretation id="interp160" emma:lang="en-US" emma:confidence="1">
                  <emma:literal>add</emma:literal>
                </emma:interpretation>
                <emma:interpretation id="interp161" emma:lang="en-US" emma:confidence="0">
                  <emma:literal>ad</emma:literal>
                </emma:interpretation>
                <emma:interpretation id="interp162" emma:lang="en-US" emma:confidence="0">
                  <emma:literal>adds</emma:literal>
                </emma:interpretation>
                <emma:interpretation id="interp163" emma:lang="en-US" emma:confidence="0">
                  <emma:literal>addr</emma:literal>
                </emma:interpretation>
                <emma:interpretation id="interp164" emma:lang="en-US" emma:confidence="0">
                  <emma:literal>afd</emma:literal>
                </emma:interpretation>
              </emma:one-of>
            </emma:emma>
          </inkml:annotationXML>
          <inkml:trace contextRef="#ctx0" brushRef="#br1" timeOffset="855630.0486">3146 6294 51,'0'0'77,"-3"-15"4,3 15-25,-10-13-6,10 13-7,-13-9-8,13 9-5,-17-4-4,7 5-5,-3-2-2,2 4-2,-4-1-1,0 4-1,-3-2-1,3 5 0,-2-1-2,3 4 0,-2 0-1,6 2-1,-2 0-1,5 2-1,2 0-1,2 1-1,3-2-1,3 0 1,2-2-1,4 0 0,3-6-1,2-2 0,3-5-1,1-3-2,2-6 1,2-5-1,-1-3-1,0-4-1,-3-1 1,-3-2-2,-3 0 1,-4 1 0,-2 3 0,-4 4-1,-3 4 2,1 12-1,0 0 1,-10-6 2,6 16-1,3 4 3,-2 4-1,5 3 3,0 1-2,3 1 2,3-2-2,1-1 1,2-4-2,0-2-2,1-3-4,0-5-6,2 1-12,-4-9-19,8 5-46,-6-6-34,3 0-1,-2-6-3,1 3 2</inkml:trace>
          <inkml:trace contextRef="#ctx0" brushRef="#br1" timeOffset="856485.5814">3489 6299 92,'0'0'87,"-6"-15"2,6 15-21,-11-9-17,0 4-5,11 5-9,-23 3-3,11 4-3,-5-3-4,2 6-2,-3-2-6,0 4 0,-3 1-6,4 3 0,0 0-5,3 1 1,0 0-4,5 2 1,0-2-2,8 1 0,1-3-2,3-1 1,5-2 0,1-3-1,4-2 0,2-3 0,2-5-1,3-3 0,0-5 1,1-5-3,-1-5 2,0-6-2,-2-3 0,0-4-1,-1-3 0,-4-4-2,0 0 1,-3-3 2,-3 2-3,-2 5 3,-2 5-2,-4 6 3,-2 7 0,3 17 2,-13-4 0,4 16-2,1 5 5,-1 7-3,-1 2 4,4 5-4,1 1 1,1 0 0,2-1-2,1 0 3,2-2-4,1-5 0,2-1-5,0-7-6,5-1-16,-9-15-26,21 15-64,-8-16-4,7 1-1,-3-6-3</inkml:trace>
          <inkml:trace contextRef="#ctx0" brushRef="#br1" timeOffset="856998.8161">3796 6277 221,'0'0'107,"-6"-19"1,6 19-30,-17-10-43,8 12-3,-7 0-11,-3 7-3,-6 0-2,0 8-1,-4 3-2,2 4 1,1 2-4,3 2 1,5-2-3,6-1 0,8-2-2,7-3 0,6-6-2,7-3 0,3-8-1,7-4 0,2-8-2,3-5-2,0-7 0,0-5-2,-2-5-1,-4-4-2,-1-3 0,-6-2-3,-3-1 3,-4 0-2,-6 7 3,-4 3 2,-4 10 0,-5 7 0,8 14 2,-20-1 3,7 13 0,-1 10 3,2 5 0,2 5-2,2-1 2,4 3 1,2-1-3,3 0 0,3-3-7,2-4-8,4-1-24,-3-11-54,7 0-31,-2-10-3,5-3-6,-2-9-3</inkml:trace>
        </inkml:traceGroup>
        <inkml:traceGroup>
          <inkml:annotationXML>
            <emma:emma xmlns:emma="http://www.w3.org/2003/04/emma" version="1.0">
              <emma:interpretation id="{0E8A1A2C-F41A-423C-BB28-17FFA4CDD52C}" emma:medium="tactile" emma:mode="ink">
                <msink:context xmlns:msink="http://schemas.microsoft.com/ink/2010/main" type="inkWord" rotatedBoundingBox="16793,11120 17906,11011 17945,11402 16832,11511"/>
              </emma:interpretation>
              <emma:one-of disjunction-type="recognition" id="oneOf33">
                <emma:interpretation id="interp165" emma:lang="en-US" emma:confidence="1">
                  <emma:literal>node</emma:literal>
                </emma:interpretation>
                <emma:interpretation id="interp166" emma:lang="en-US" emma:confidence="0">
                  <emma:literal>nodes</emma:literal>
                </emma:interpretation>
                <emma:interpretation id="interp167" emma:lang="en-US" emma:confidence="0">
                  <emma:literal>rode</emma:literal>
                </emma:interpretation>
                <emma:interpretation id="interp168" emma:lang="en-US" emma:confidence="0">
                  <emma:literal>Node</emma:literal>
                </emma:interpretation>
                <emma:interpretation id="interp169" emma:lang="en-US" emma:confidence="0">
                  <emma:literal>mode</emma:literal>
                </emma:interpretation>
              </emma:one-of>
            </emma:emma>
          </inkml:annotationXML>
          <inkml:trace contextRef="#ctx0" brushRef="#br1" timeOffset="858847.6759">4275 6305 46,'0'0'77,"3"-14"4,-3 14-20,4-12-10,-4 12-1,0 0-8,0-12-2,0 12-3,-3 10-4,1 3-2,-5-2-3,3 10-2,-5-2-4,3 7-2,-2-4-4,3 4-1,-1-4-3,4 0 0,-3-6-2,4-1-1,0-6-1,1-9 0,0 0-2,0 0-2,0 0 0,13-12-2,-7-4 0,3-5-2,0-3 1,0-3-2,2-1 1,1 0-1,-2 1 2,1 3-1,0 3 0,-2 4 0,2 3 0,-1 5 1,-1 2-1,2 5 0,0 3-2,0 3 2,-1 3 0,1 1-1,0 3 1,-3 2 0,0 1 0,-2 2 1,-2-1 0,-1 1 0,-3 1 0,-1 0 1,-3-1-1,1 0 1,-1-2-1,-2 0 0,2-3-1,4-11 1,-7 15-3,7-15-4,0 0-4,0 0-7,-8 12-10,8-12-18,0 0-36,0 0-42,11-10 1,-11 10-2,15-16 4</inkml:trace>
          <inkml:trace contextRef="#ctx0" brushRef="#br1" timeOffset="859394.39">4716 6293 1,'5'-12'8,"-5"12"49,1-11 3,-1 11-25,0 0 2,-5-10-2,5 10 0,0 0 4,-15-7 1,15 7-1,-16 2 0,16-2-5,-24 9-2,14 0-4,-7 1-2,5 3-7,-4 2-2,4 4-3,-1 0-4,4 3-1,3-2-4,3 2 0,4-4-4,3 0 1,5-5-1,2-3-1,3-6 0,3-3 1,1-5-1,0-5 0,0-3 0,-2-4-1,-1-3 0,-4-1 0,-4-2 0,-5 0 0,-3 1 1,-4 2-2,-5 3 2,-3 3-1,-1 5 1,-4 2-1,1 4 1,0 3 0,0 3 0,2 3 0,1 1-3,1 1-4,6 3-11,7-12-14,-8 20-31,8-20-44,3 16-1,-3-16-5,13 6 1</inkml:trace>
          <inkml:trace contextRef="#ctx0" brushRef="#br1" timeOffset="860082.7833">4980 6296 15,'0'0'83,"-5"-14"3,5 14 4,-14-17-29,14 17-8,-20-11-6,9 10-11,-6-3-4,3 5-7,-5-1-4,2 5-5,-4 1-3,4 4-3,0 1-1,2 3-2,1 3-2,2 1-1,1 3-1,4-1 0,3 0-2,2-3 1,3 0-2,4-6 2,-5-11-2,19 10 1,-4-14 0,3-5 0,3-7-1,0-2-1,1-6 2,-2-4-3,0-2 3,-1-2-4,-4-1 1,-4 0-1,-1-1-3,-3-1 5,-1 4-4,-4 5 3,-1 4-3,-3 6 5,2 16-3,0 0 9,-15 0 0,10 15-2,-4 4 5,4 6-4,-2 2 5,3 3-4,0-1 4,0 2-7,3-5 2,1 2 1,0-2-3,2-2 0,0-5-1,0-2-2,2-4-5,-4-13-9,14 16-17,-14-16-31,18-3-53,-6-6-1,3-1-4,-1-6-1</inkml:trace>
          <inkml:trace contextRef="#ctx0" brushRef="#br1" timeOffset="860571.1352">5122 6279 133,'0'0'104,"0"0"1,0 0-3,13 1-66,-2 0-8,0-4-5,4 1-11,-1-4-5,1 1-3,-2-3-1,-1 0-2,-4-3-2,-1-1 1,-5 1-1,-3-1 1,-6 2-1,-2 3 1,-5 2 0,-3 4 2,-5 4 3,1 6 0,-2 2 4,3 6 0,-1 0 3,5 4-1,4 0 2,4 1-1,4 0-2,5 0 1,1-4-1,4 1-1,5-4-3,4-1 2,1-6-4,5 0 2,-1-5-3,5-3 0,-1-3-6,1-5-3,-1 2-8,-3-7-19,4 6-53,-8-7-35,0 4-2,-10-6-5,-1 2-1</inkml:trace>
        </inkml:traceGroup>
        <inkml:traceGroup>
          <inkml:annotationXML>
            <emma:emma xmlns:emma="http://www.w3.org/2003/04/emma" version="1.0">
              <emma:interpretation id="{E2964896-737E-484F-8D92-17ADF4C53918}" emma:medium="tactile" emma:mode="ink">
                <msink:context xmlns:msink="http://schemas.microsoft.com/ink/2010/main" type="inkWord" rotatedBoundingBox="18364,10990 18884,11098 18810,11454 18290,11346"/>
              </emma:interpretation>
              <emma:one-of disjunction-type="recognition" id="oneOf34">
                <emma:interpretation id="interp170" emma:lang="en-US" emma:confidence="1">
                  <emma:literal>to</emma:literal>
                </emma:interpretation>
                <emma:interpretation id="interp171" emma:lang="en-US" emma:confidence="0">
                  <emma:literal>To</emma:literal>
                </emma:interpretation>
                <emma:interpretation id="interp172" emma:lang="en-US" emma:confidence="0">
                  <emma:literal>toe</emma:literal>
                </emma:interpretation>
                <emma:interpretation id="interp173" emma:lang="en-US" emma:confidence="0">
                  <emma:literal>Toe</emma:literal>
                </emma:interpretation>
                <emma:interpretation id="interp174" emma:lang="en-US" emma:confidence="0">
                  <emma:literal>too</emma:literal>
                </emma:interpretation>
              </emma:one-of>
            </emma:emma>
          </inkml:annotationXML>
          <inkml:trace contextRef="#ctx0" brushRef="#br1" timeOffset="861599.2738">5732 6152 172,'0'0'110,"-4"-9"3,4 9-3,15-8-70,5 10-1,3-5-10,10 4-10,3-3-6,8 2-4,2-2-4,0-1-6,0 1-8,-5-4-15,0 5-17,-13-6-38,-2 5-36,-10-5-5,-5 5 1,-11 2-2</inkml:trace>
          <inkml:trace contextRef="#ctx0" brushRef="#br1" timeOffset="861313.2421">5986 6049 136,'0'0'106,"-12"16"1,5-7 1,3 8-72,-5-1 7,6 8-10,-5-3-5,5 7-7,-4-3-4,3 4-2,-3-3-4,1 0 2,-1-1-5,1-2 0,-1-2-3,2-4 0,0-4-3,5-13-4,-5 14-7,5-14-10,0 0-17,3-17-24,8 7-48,-6-8-13,5 0 0,-7-6 3</inkml:trace>
          <inkml:trace contextRef="#ctx0" brushRef="#br1" timeOffset="861981.8081">6060 6238 129,'-11'10'103,"0"0"-2,2 3 0,3 4-69,-1-2 0,8 4-6,1-3-8,8 0-2,2-4-1,6-3-3,1-7-1,5-2-1,-1-5-2,3-4-1,-3-6-2,0-1-4,-5-3 1,-2 1-3,-6 0 3,-5 1-2,-6 2 1,-4 3-1,-7 4 1,-4 5-1,-3 4 0,-4 4 2,1 6-2,-2 1-1,4 4-3,0-2-8,10 4-18,-2-6-38,14 1-43,-2-13-3,18 12-7,-3-14-1</inkml:trace>
        </inkml:traceGroup>
        <inkml:traceGroup>
          <inkml:annotationXML>
            <emma:emma xmlns:emma="http://www.w3.org/2003/04/emma" version="1.0">
              <emma:interpretation id="{B32A0E3B-6415-44D8-8485-EDC920237A62}" emma:medium="tactile" emma:mode="ink">
                <msink:context xmlns:msink="http://schemas.microsoft.com/ink/2010/main" type="inkWord" rotatedBoundingBox="19138,11523 19414,11114 19601,11240 19325,11649"/>
              </emma:interpretation>
              <emma:one-of disjunction-type="recognition" id="oneOf35">
                <emma:interpretation id="interp175" emma:lang="x-none" emma:confidence="1">
                  <emma:literal>P</emma:literal>
                </emma:interpretation>
                <emma:interpretation id="interp176" emma:lang="x-none" emma:confidence="0">
                  <emma:literal>p</emma:literal>
                </emma:interpretation>
                <emma:interpretation id="interp177" emma:lang="x-none" emma:confidence="0">
                  <emma:literal>•</emma:literal>
                </emma:interpretation>
                <emma:interpretation id="interp178" emma:lang="x-none" emma:confidence="0">
                  <emma:literal>*</emma:literal>
                </emma:interpretation>
                <emma:interpretation id="interp179" emma:lang="x-none" emma:confidence="0">
                  <emma:literal>PC</emma:literal>
                </emma:interpretation>
              </emma:one-of>
            </emma:emma>
          </inkml:annotationXML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8:07:04.442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463BC5C-E242-433F-BFB3-C511B3679A69}" emma:medium="tactile" emma:mode="ink">
          <msink:context xmlns:msink="http://schemas.microsoft.com/ink/2010/main" type="writingRegion" rotatedBoundingBox="13134,6946 21843,7850 21551,10664 12842,9760"/>
        </emma:interpretation>
      </emma:emma>
    </inkml:annotationXML>
    <inkml:traceGroup>
      <inkml:annotationXML>
        <emma:emma xmlns:emma="http://www.w3.org/2003/04/emma" version="1.0">
          <emma:interpretation id="{744CC859-1039-47E3-B505-A439FE76A0E4}" emma:medium="tactile" emma:mode="ink">
            <msink:context xmlns:msink="http://schemas.microsoft.com/ink/2010/main" type="paragraph" rotatedBoundingBox="13134,6946 21843,7850 21551,10664 12842,97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565F95-160D-46BE-BDB9-3DF862E546F6}" emma:medium="tactile" emma:mode="ink">
              <msink:context xmlns:msink="http://schemas.microsoft.com/ink/2010/main" type="line" rotatedBoundingBox="13134,6946 21843,7850 21551,10664 12842,9760"/>
            </emma:interpretation>
          </emma:emma>
        </inkml:annotationXML>
        <inkml:traceGroup>
          <inkml:annotationXML>
            <emma:emma xmlns:emma="http://www.w3.org/2003/04/emma" version="1.0">
              <emma:interpretation id="{ECC6AA2D-4151-41F5-92E1-1F3B4A4BB415}" emma:medium="tactile" emma:mode="ink">
                <msink:context xmlns:msink="http://schemas.microsoft.com/ink/2010/main" type="inkWord" rotatedBoundingBox="13603,6633 16323,7700 15373,10124 12653,9057"/>
              </emma:interpretation>
              <emma:one-of disjunction-type="recognition" id="oneOf0">
                <emma:interpretation id="interp0" emma:lang="en-US" emma:confidence="0">
                  <emma:literal>find</emma:literal>
                </emma:interpretation>
                <emma:interpretation id="interp1" emma:lang="en-US" emma:confidence="0">
                  <emma:literal>finds</emma:literal>
                </emma:interpretation>
                <emma:interpretation id="interp2" emma:lang="en-US" emma:confidence="0">
                  <emma:literal>fined</emma:literal>
                </emma:interpretation>
                <emma:interpretation id="interp3" emma:lang="en-US" emma:confidence="0">
                  <emma:literal>fund</emma:literal>
                </emma:interpretation>
                <emma:interpretation id="interp4" emma:lang="en-US" emma:confidence="0">
                  <emma:literal>fond</emma:literal>
                </emma:interpretation>
              </emma:one-of>
            </emma:emma>
          </inkml:annotationXML>
          <inkml:trace contextRef="#ctx0" brushRef="#br0">5657-1168 28,'0'0'61,"39"-14"-4,-39 14-7,0 0-58,0 0-34,0 0-12,0 0-3,0 0 23</inkml:trace>
          <inkml:trace contextRef="#ctx0" brushRef="#br1" timeOffset="173995.0553">4430-35 30,'-18'-27'51,"6"2"-18,2-4-2,0-4-6,0-4-4,1 3-5,-4-1-2,-4 3-1,0 5-2,-8-3-2,-2 8-1,-10 0 1,2 4-1,-5 3 1,3 6-1,-2 4 0,6 5 0,1 2-1,8 8 1,1 2-1,23-12 1,-29 37-3,21-14 3,-2 6 1,8-1-4,-3 6 3,5 3-5,0 0 6,5 8-6,0-1 6,2 8-6,3 3 5,0 9 1,5 5 0,0 11 2,0 4-2,2 2 4,-2-2-4,2 3 3,-2-10-5,0-3 1,-3-15-2,0-4 0,1-13-4,-1-8 0,-2-4 0,0-8-1,-10-22-3,17 32-2,-17-32-5,0 0-6,15 27-9,-15-27-21,0 0-43,0 0-6,0 0 3,-22-22-3</inkml:trace>
          <inkml:trace contextRef="#ctx0" brushRef="#br1" timeOffset="174969.1227">3760 700 80,'0'0'77,"9"-27"2,-9 27-27,40-20-21,-10 12-4,9 8-10,6-2-3,4 9-5,3 1-4,3 2-4,-1 2-2,-7-2-4,5 2-9,-8-9-14,6-3-33,-3 0-16,-10-13-4,0 4 1</inkml:trace>
          <inkml:trace contextRef="#ctx0" brushRef="#br1" timeOffset="174970.1227">4652 638 64,'0'0'81,"-2"27"-1,2-27 0,7 40-58,1-18 5,7 10-7,-3-2-5,5 5-3,-4-1-4,2 3 0,-8-5-4,3 3 3,-8-3-7,3-5 3,-5 1-8,0-28-5,3 39-17,-3-39-35,0 0-19,0 0-6,17-37 4</inkml:trace>
          <inkml:trace contextRef="#ctx0" brushRef="#br1" timeOffset="175100.9389">5041 675 77,'-3'37'83,"8"8"0,-7-6-1,2 1-61,2 7 4,1-8-5,4 1-5,-2-8-4,2-5 0,-7-27-4,8 38 4,-8-38-3,0 0 3,0 0-4,0 0 1,0 0 0,5-33-5,0 6 2,7-5-6,1-3 2,6-4-4,-1 2 3,4 2-3,0 8 2,0 7 0,1 8-1,-23 12 1,34 7-1,-34-7 1,32 37-1,-19-10 3,-1 3-3,1 0 2,-4-1 0,1-1-2,0-4-8,-10-24-8,18 40-18,-18-40-47,0 0-2,29 27-7,-29-27 4</inkml:trace>
          <inkml:trace contextRef="#ctx0" brushRef="#br1" timeOffset="175702.5403">5936 794 80,'13'-27'77,"-13"27"-4,24-50-1,-14 25-55,-10 25 0,17-29-7,-17 29-7,0 0-2,-9-22 1,9 22-2,-52 4 4,12 6-1,-2 5 3,-7 3-1,-1 9 2,3 0 0,5 10 0,5 0 1,10 8-1,2-6 0,10 6 1,8-3-1,7-5 0,2-2 3,13-8 1,-15-27-1,49 32-3,-11-35 1,6-6-1,3-16-2,3-5-2,4-14-6,-5-6-2,-2-12-1,-7-7-1,-5-3-1,-11-9-3,-4 2 5,-10-8-2,-7 5 6,-8 8-3,-5 10 5,-5 14 0,-2 18 4,17 32 2,-40 3 3,25 36 3,5 26 1,10 19 4,3 10-2,12 17 4,2-2-6,10 7 1,5-10-6,8-4-4,-1-16-8,1-14-14,9-5-23,-9-20-59,5-17-4,-3-18-3,-5-19-2</inkml:trace>
        </inkml:traceGroup>
        <inkml:traceGroup>
          <inkml:annotationXML>
            <emma:emma xmlns:emma="http://www.w3.org/2003/04/emma" version="1.0">
              <emma:interpretation id="{2A8172F2-C39E-4B93-A4CA-EBE330293B4A}" emma:medium="tactile" emma:mode="ink">
                <msink:context xmlns:msink="http://schemas.microsoft.com/ink/2010/main" type="inkWord" rotatedBoundingBox="16085,8879 17867,8913 17854,9587 16073,9553"/>
              </emma:interpretation>
              <emma:one-of disjunction-type="recognition" id="oneOf1">
                <emma:interpretation id="interp5" emma:lang="en-US" emma:confidence="1">
                  <emma:literal>new</emma:literal>
                </emma:interpretation>
                <emma:interpretation id="interp6" emma:lang="en-US" emma:confidence="0">
                  <emma:literal>need</emma:literal>
                </emma:interpretation>
                <emma:interpretation id="interp7" emma:lang="en-US" emma:confidence="0">
                  <emma:literal>now</emma:literal>
                </emma:interpretation>
                <emma:interpretation id="interp8" emma:lang="en-US" emma:confidence="0">
                  <emma:literal>nee</emma:literal>
                </emma:interpretation>
                <emma:interpretation id="interp9" emma:lang="en-US" emma:confidence="0">
                  <emma:literal>nein</emma:literal>
                </emma:interpretation>
              </emma:one-of>
            </emma:emma>
          </inkml:annotationXML>
          <inkml:trace contextRef="#ctx0" brushRef="#br1" timeOffset="176532.7573">6930 915 57,'0'0'68,"0"0"5,0 0-15,-12 27-25,12-27-3,12 42-4,-4-12-4,2 2-1,-3 0-2,3 5 1,-7-9-3,4 1-1,-7-29 0,5 42-3,-5-42-1,0 0-4,0 0 0,-3-27-1,6-3-4,4-4 0,-2-11-2,5-4-2,0-6-1,5 3 1,5 1-2,-3-1 0,3 7 1,-3 8-2,3 10 2,-20 27-1,35-15 2,-35 15 0,32 40 1,-15-3 0,-2 7 1,2 8 0,-4 0 0,1 0 2,-1-3-2,-6-9-1,-2-3 0,-5-10-1,3 1-7,-3-28-10,2 29-13,-2-29-24,0 0-38,0 0-3,32-17 4,-7 2-4</inkml:trace>
          <inkml:trace contextRef="#ctx0" brushRef="#br1" timeOffset="177574.4202">7546 915 40,'-37'15'76,"37"-15"1,-24 10 0,24-10-37,0 0-1,7 25-12,-7-25-4,32 24-6,-7-9-4,0-3-4,-1-2-2,1-5-4,-3-2 0,-22-3-3,37-13 0,-37 13-1,20-34-3,-12 12 1,-6-3-3,-4 0 1,-6-5-3,-2 6 1,-9-1-2,19 25 2,-45-35 1,18 28 2,-3 4 2,3 8 1,-3 10 4,1 5 1,6 7 3,3 5 0,6 3 3,1 0-1,6 2 4,7 0-2,5-3-2,5-1 4,12-1-1,5-8 0,10 4-3,3-11 1,9 0-4,6-12 0,4 0-2,-2-10-4,0-12-4,-5-3 0,-8-7 1,-2-3-4,-9-7 1,-11-2-2,-7-6 2,-5 3 0,-8 2 0,-4 6 1,-6 4-1,-4 8 3,12 22 0,-27-12 5,27 12 0,-25 32 1,17 0 3,3 7 1,3 6-2,7-1 2,5 6 0,5-11-2,2 1 1,5-8-2,3-2 0,0-10 0,7-1 1,-2-9-2,2-2 0,2-6-1,1-2-2,-5-2 2,2-6-2,-5-2 1,-2-9-2,-25 19 2,34-45-3,-24 18 4,-5 0-2,0 4 0,-5 1-1,0 22 0,0 0 2,0 0-1,0 0 1,-12 22-2,17 3 1,2 0 0,3 2 2,7-2-1,3-3 1,5-14 1,2-6-2,0-7 3,0-12-4,3-10 2,-3-8 0,-2-5-1,-3-7-1,-4-5 0,-3-4 0,-11-6-3,-6 5 5,-8 2-4,-5 3-1,-5 10-1,-7 3-3,5 14-5,-10 3-9,10 19-11,-8-2-32,8 10-31,22-5-5,-40 10 1,40-10-3</inkml:trace>
        </inkml:traceGroup>
        <inkml:traceGroup>
          <inkml:annotationXML>
            <emma:emma xmlns:emma="http://www.w3.org/2003/04/emma" version="1.0">
              <emma:interpretation id="{41B3D006-6BEB-4862-9DEF-2E1FD1297088}" emma:medium="tactile" emma:mode="ink">
                <msink:context xmlns:msink="http://schemas.microsoft.com/ink/2010/main" type="inkWord" rotatedBoundingBox="18777,8279 21766,8589 21551,10664 18562,10354"/>
              </emma:interpretation>
              <emma:one-of disjunction-type="recognition" id="oneOf2">
                <emma:interpretation id="interp10" emma:lang="en-US" emma:confidence="0">
                  <emma:literal>pred.</emma:literal>
                </emma:interpretation>
                <emma:interpretation id="interp11" emma:lang="en-US" emma:confidence="0">
                  <emma:literal>pred</emma:literal>
                </emma:interpretation>
                <emma:interpretation id="interp12" emma:lang="en-US" emma:confidence="0">
                  <emma:literal>prod.</emma:literal>
                </emma:interpretation>
                <emma:interpretation id="interp13" emma:lang="en-US" emma:confidence="0">
                  <emma:literal>pored.</emma:literal>
                </emma:interpretation>
                <emma:interpretation id="interp14" emma:lang="en-US" emma:confidence="0">
                  <emma:literal>pored</emma:literal>
                </emma:interpretation>
              </emma:one-of>
            </emma:emma>
          </inkml:annotationXML>
          <inkml:trace contextRef="#ctx0" brushRef="#br1" timeOffset="178842.5135">9706 1192 61,'7'47'85,"-12"5"7,13 7-4,-6 13-45,-2-3-3,12 11-6,-7-1-10,13 0 0,-11-5-8,8-2 2,-10-13-4,7-4-1,-4-16 0,-1-2 0,-7-37-1,8 25-3,-8-25 0,-3-30-2,-2-7-1,-2-17-3,-3-15-1,-5-16-3,0-9-3,-5-9-1,8-9-2,-5-2 1,7 8 0,0 5 0,7 14 1,6 10 3,4 13 1,6 10 1,-6 19 3,13 10-1,-20 25 0,34-19 0,-11 21-1,-1 8-1,3 12 0,-1 5 1,6 8 1,-3 7 0,1 8 1,1 4 1,-2-5-1,-2 6 2,-5-8-1,-3-3 1,-7-4-1,-2-5 0,-8-11 0,0-24-1,-25 35 1,3-23-1,-8-7 0,-5-5-2,-7-5 1,-5-5-2,-7-4-2,-3-9-1,0 1-4,-2-5-4,12 5-7,0-11-10,12 19-15,8-16-28,27 30-38,-12-30-1,12 30 2,24-25 0</inkml:trace>
          <inkml:trace contextRef="#ctx0" brushRef="#br1" timeOffset="179310.9962">10124 1007 21,'39'37'72,"-39"-37"3,37 42 2,-17-10-39,-2 0 3,6 13-4,-4-11-4,2 13-2,-4-10-3,1 13 0,-4-16-8,3 1-2,-9-10-3,1-3 1,-10-22-3,13 22 0,-13-22-3,0 0-3,2-32 1,-4 5-2,-3-8-1,0-14-7,-3-8 2,-2-2-2,1-1 1,1 1-1,1 4 1,4 6-1,3 7 1,3 15 3,-3 27-2,22-32 1,-22 32-1,37-10-1,-7 12-3,-1 1-4,11 2-8,0-10-9,12 10-15,-5-18-25,9 8-37,1-7-4,-5-5 4,3-3-3</inkml:trace>
          <inkml:trace contextRef="#ctx0" brushRef="#br1" timeOffset="179844.7823">10811 1289 15,'-7'24'73,"7"-24"1,0 0 0,27 13-37,-27-13-2,40-5-6,-16-5-9,4 2-3,1-6-6,1 1-2,-3-4-4,0-8-3,-27 25-1,40-47-3,-28 22 0,1-2 0,-11 0 0,-7 0 0,-5 0 0,10 27 2,-42-38-1,13 31 5,-4-3 0,-4 13 3,-5 9 2,8 8 1,-6 2 2,10 10 0,1-5 3,7 8-2,2-5 3,10 2-2,2-10 0,11 8 1,-3-30 0,30 42-1,-3-25-2,12 3-2,8-5-2,10 2-2,5-4-7,0-6-6,12 5-12,-12-14-12,15 7-23,-18-15-44,3-2-11,-5-11 4,-5-9-3</inkml:trace>
          <inkml:trace contextRef="#ctx0" brushRef="#br1" timeOffset="180557.721">11816 927 23,'0'0'76,"0"0"-2,0 0 3,0 0-51,-25 13 0,25-13-5,-25 5-5,25-5-1,-35 12-2,8-4 1,3 9 2,-9 3 3,4 12-3,-6-3 2,5 11-2,-2-3-2,8 8-1,-4-6-1,9 6-2,-1-8-4,7 0 3,1 0-3,10-2 1,-1-3 0,8 0 0,2-5 0,11 3-1,2-8 0,7-2-1,2-8 0,6-4-2,2-11 0,3-7 0,-1-12-2,1-10 0,2-10-1,-5-10 1,5-15-3,-7-7 1,2-10-3,-10-10 0,0-8-2,-12-11-2,-5-4 1,-10-4-3,-12 10 4,-3 7-3,-10 13 6,0 16-3,-4 21 6,1 27 2,-1 24 1,6 26 3,4 16 1,9 20 2,-3 8-1,13 10 4,0 5-4,13 4 4,-1-2-3,10 0 1,1-2-2,6-5-1,6-6 0,2-1-3,-2-6 0,2-2-3,0-5 1,-2-5-4,2-8-3,-5-7-4,0 0-13,-7-17-17,14 7-44,-14-22-27,5-2-6,-30-3 0</inkml:trace>
          <inkml:trace contextRef="#ctx0" brushRef="#br1" timeOffset="181283.053">12422 1551 94,'-13'22'95,"13"-22"5,0 0-2,0 0-47,0 0-8,-5-22-12,5 22-8,0 0-5,32-27-5,-32 27-6,23-25-7,-23 25-13,0 0-20,22-18-70,-22 18-1,0 0-8,0 0-3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22:36.48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889876FD-505D-487B-B5C7-60C10EFB1B3F}" emma:medium="tactile" emma:mode="ink">
          <msink:context xmlns:msink="http://schemas.microsoft.com/ink/2010/main" type="inkDrawing"/>
        </emma:interpretation>
      </emma:emma>
    </inkml:annotationXML>
    <inkml:trace contextRef="#ctx0" brushRef="#br0">25 23 25,'0'0'66,"0"0"-27,-1-15 4,1 15-6,0-11 0,0 11-3,0 0 1,0 0-2,0 0-2,0 0-3,0 0-3,-4 16-3,0-6-3,4 7 0,-3-3-3,3 6-2,-2-4-3,5 3 0,-3-2-3,2 1 0,-2-2-2,2 0 1,-2-3-2,1 0 1,-2 0-1,1-1-1,-1 0-2,1-1 2,0-11-2,-1 16 0,-1-6-1,2-10 7,1 16-7,-1-16 7,0 0-6,-1 9 5,1-9-9,0 0 5,0 0-9,-12-1-7,12 1-12,0 0-24,0 0-63,-10-4-8,10 4 2,1-12-14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22:37.40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5B58668-8A9B-4068-9FF9-E18C4B7C2AEA}" emma:medium="tactile" emma:mode="ink">
          <msink:context xmlns:msink="http://schemas.microsoft.com/ink/2010/main" type="inkDrawing"/>
        </emma:interpretation>
      </emma:emma>
    </inkml:annotationXML>
    <inkml:trace contextRef="#ctx0" brushRef="#br0">143 131 1,'-3'-19'37,"3"19"39,-7-20-2,4 7-30,0 3-10,-3-3-4,6 13-7,-10-21 1,10 21-4,-14-18 2,14 18-2,-16-13-1,16 13-2,-19-4-1,19 4-3,-17 0-2,17 0 0,-14 7-4,14-7 1,-11 17 0,6-5 0,0 2 0,3 2 1,-2 2-2,2 4 0,0-4-1,2 3 0,0 1-3,1 0 1,2-2-3,-2 2 1,1-3-1,0 2 1,0-1-2,1-1 2,-1-3-2,1 0 2,-1-2-2,0-2 2,0-1-2,-2-11 0,3 14-1,-3-14 1,0 0-1,2 9-4,-2-9-6,0 0-10,0 0-14,0 0-17,0 0-54,4-11-8,-4 11 2,0-22-1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22:45.50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-7 3 177,'1'-9'97,"-1"9"-21,0 0-72,0 0-89,12 0-4,-12 0-17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23:12.36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AA526DE9-AFC2-4B36-904C-700C92D9E16C}" emma:medium="tactile" emma:mode="ink">
          <msink:context xmlns:msink="http://schemas.microsoft.com/ink/2010/main" type="inkDrawing"/>
        </emma:interpretation>
      </emma:emma>
    </inkml:annotationXML>
    <inkml:trace contextRef="#ctx0" brushRef="#br0">6 98 1,'2'-15'55,"-2"15"27,3-16-1,-4 5-33,1 11-5,0-11-4,0 11-5,0 0-2,1 10-3,-6 1-2,5 6-3,-4 0-2,5 2 0,-4 1-11,4 2 1,-2-2-4,2-3 3,-2 0-3,2-6 2,-1-1-4,0-10-1,0 9 2,0-9-1,1-9 1,0-2-2,1-5-1,0-1-3,1-3 4,0-2-1,0 0 2,2 0-5,0 3 3,1 4-6,2 2 2,1-1 1,3 5 0,1 0-5,2 5 1,0 3 0,1 2 1,-1 0 0,0 3 1,-2 5-1,-2 0-2,-1 5 5,-3-1-3,-3 2 3,-1 2-4,-2-1 5,-1-1-5,-1 0 2,0-1 2,0-4-1,1-10 1,-2 11-1,2-11-1,0 0 1,6-11 4,0-1-2,-1-3-2,2-3-1,3-3 0,1 2 0,0-3 4,2 1-7,2 3 1,1 4-2,0 5 2,2 4 1,-2 5 2,0 2-3,-1 6-3,-1 3 3,-3 4 1,0 1 3,-2 0-2,-2 0 2,0 1-4,-2-1 4,-1 1 1,-1-1 4,1-2-5,-2-1 1,0-2-2,-1-2 0,-1-9-5,1 15-9,-1-15-25,2 11-51,-2-11-25,0 0-1,9-12-5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23:13.19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2D296A35-3F09-4DED-B9F1-284B69B828F1}" emma:medium="tactile" emma:mode="ink">
          <msink:context xmlns:msink="http://schemas.microsoft.com/ink/2010/main" type="inkDrawing" rotatedBoundingBox="13255,8875 13560,9012 13494,9157 13190,9020" semanticType="callout" shapeName="Other">
            <msink:sourceLink direction="with" ref="{B605476A-0310-45FE-BAB2-0939378E5E0F}"/>
          </msink:context>
        </emma:interpretation>
      </emma:emma>
    </inkml:annotationXML>
    <inkml:trace contextRef="#ctx0" brushRef="#br0">158 54 1,'0'0'71,"-1"-13"16,1 13 4,-5-15-41,5 15 0,-15-15-11,2 7-2,3 6-5,-8 1-4,6 2-5,-6 1-4,4 6-1,-1-2-8,3 7-2,1 0-3,3 2 2,4 0-3,3 1 2,3-1-4,4-3 1,3-1 0,3-3 1,3-5 0,1-2-2,1-3-1,1-3-3,0-5 3,-2-1-1,-4 0 1,0-2-2,-3-1 0,-3 0-4,-4 2 5,-2 3 2,0 9-2,0 0 1,0 0 0,-11-5 2,11 5-1,-3 20 3,6-7-2,1 2 0,2 2-2,4-1 3,1-3-3,0 1 0,3-2 1,-1-2-6,2-2-5,-1-2-12,3 1-24,-5-6-54,2-3-15,0-3-5,-5-7 1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23:13.64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B605476A-0310-45FE-BAB2-0939378E5E0F}" emma:medium="tactile" emma:mode="ink">
          <msink:context xmlns:msink="http://schemas.microsoft.com/ink/2010/main" type="inkDrawing" rotatedBoundingBox="13606,8821 13859,8761 13916,8999 13663,9059" shapeName="Other">
            <msink:destinationLink direction="with" ref="{2D296A35-3F09-4DED-B9F1-284B69B828F1}"/>
            <msink:destinationLink direction="with" ref="{1CB73967-4474-4B63-A232-469FB881B8C4}"/>
          </msink:context>
        </emma:interpretation>
      </emma:emma>
    </inkml:annotationXML>
    <inkml:trace contextRef="#ctx0" brushRef="#br0">-2 0 146,'0'0'106,"2"17"3,-1-7-2,-1-1-77,6 9-1,-3 0-3,4 5-11,-4-5-2,2 3-1,-4-1-3,1 2 2,-3-4-3,1 0-1,-2-5-4,1-4 3,1-9-4,-1 12 3,1-12 0,0 0 0,9-18-1,-2 5-2,2-2 2,2 2 0,1-1-1,3-2 0,0 3-3,0 4-1,1-1 3,0 2-2,0 0 1,-1 2-4,2 1-2,-5 1-4,1 2 1,-3 0-4,1 3-10,-11-1-8,12 6-18,-12-6-22,4 10-46,-4-10 3,0 12-3,0-12 5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23:13.91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CB73967-4474-4B63-A232-469FB881B8C4}" emma:medium="tactile" emma:mode="ink">
          <msink:context xmlns:msink="http://schemas.microsoft.com/ink/2010/main" type="inkDrawing" rotatedBoundingBox="13783,8986 13966,9057 13960,9072 13777,9001" semanticType="callout" shapeName="Other">
            <msink:sourceLink direction="with" ref="{B605476A-0310-45FE-BAB2-0939378E5E0F}"/>
          </msink:context>
        </emma:interpretation>
      </emma:emma>
    </inkml:annotationXML>
    <inkml:trace contextRef="#ctx0" brushRef="#br0">9-3 124,'-15'10'111,"15"-10"-1,0 0 3,0 0-67,15 7-6,-6-5-11,6 3-11,-1-1-4,4 2 0,-4-1-4,2-2-5,-3 2-2,-1 1-6,0 0-13,-12-6-18,20 13-36,-20-13-52,17 5 2,-7-5-1,-10 0 1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23:14.42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6B156D41-BFBB-409E-ADE1-73DD9A596D40}" emma:medium="tactile" emma:mode="ink">
          <msink:context xmlns:msink="http://schemas.microsoft.com/ink/2010/main" type="inkDrawing" rotatedBoundingBox="14096,8884 14345,8901 14334,9052 14086,9035" semanticType="callout" shapeName="Other">
            <msink:sourceLink direction="with" ref="{5D0DCA35-B543-4F1C-AA9C-09E41D5EA78B}"/>
          </msink:context>
        </emma:interpretation>
      </emma:emma>
    </inkml:annotationXML>
    <inkml:trace contextRef="#ctx0" brushRef="#br0">36 101 170,'0'0'114,"0"0"-3,0 0 3,12-9-71,-12 9-12,18-4-16,-5 2-8,1 2-4,0-1 3,0-4-3,-1 2-2,-1-3-6,-2 1 0,-10 5 1,13-12 0,-11 2 0,-2 0-2,-5 1-2,5 9 1,-17-16 6,4 9 4,-2 6 3,-2-1 1,0 5 1,-1 3 4,2 4 7,-1 1-2,5 2 1,0-1-6,6 0 0,1 1-3,4 1 3,4-1-6,3-3 0,4 0-3,1-1-1,3-2 1,3-3 0,3-1-3,-1-4-6,3 1-9,-3-3-15,6 4-30,-7-3-66,3-3-1,-1 2-3,2-2 1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26:37.13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9136975-84AD-4F87-A217-C20080412363}" emma:medium="tactile" emma:mode="ink">
          <msink:context xmlns:msink="http://schemas.microsoft.com/ink/2010/main" type="inkDrawing"/>
        </emma:interpretation>
      </emma:emma>
    </inkml:annotationXML>
    <inkml:trace contextRef="#ctx0" brushRef="#br0">253 42 1,'0'0'68,"0"0"20,12-4-28,-12 4-22,9-2 5,-9 2 0,0 0-5,12-5-2,-12 5-4,0 0-2,-12-8-6,12 8-4,-13-6-6,13 6-4,-15-6-3,15 6-2,-15-5-1,15 5-1,-13-5 0,13 5-1,-15-2 1,5 3-1,0 0-1,0 0 1,-2 2-1,0-1 2,-1 0 0,2 1 2,-2-1 0,2 0 0,0 0-1,2 2 1,-1-2-2,10-2 0,-15 7-2,15-7 0,-12 10-1,12-10 2,-9 13 1,9-13-1,-10 13 2,10-13 0,-10 15 0,10-15 0,-9 14 0,9-14-2,-7 14-2,7-14-3,0 15-10,0-15-22,13 9-91,-13-9-4,13 13-2,-13-13-5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26:39.74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896ACF6-F0CE-42CD-BBAB-15F60B0FBCF3}" emma:medium="tactile" emma:mode="ink">
          <msink:context xmlns:msink="http://schemas.microsoft.com/ink/2010/main" type="inkDrawing"/>
        </emma:interpretation>
      </emma:emma>
    </inkml:annotationXML>
    <inkml:trace contextRef="#ctx0" brushRef="#br0">549 109 113,'-4'-13'98,"-3"0"2,0 3-32,-7-3-17,4 5-7,-7-5-8,3 6-6,-6-3-4,0 5-4,-5-3-2,0 5-1,-4-1-1,1 3-2,-2-1-1,3 4-1,0-2-2,4 2-1,2 0-1,4 0-2,1 1-2,3 3 0,1-2-1,2 1 0,10-5 0,-14 14 0,14-14 0,-8 18 0,8-18 0,0 20-1,3-10 1,4 3 0,2 1-2,3 0 2,2 0-2,2 1 1,1 2-1,3 0 0,1 1-1,1-1 0,1 0 0,0 1-1,3-2 1,0 1 0,0-1 0,0-2 2,1 0-2,-3 0 1,0-3 1,-4-1 0,-1 0-1,-3-2 0,-3 0 0,-3 1-2,-10-9 2,16 18-2,-9-7-1,-2 0-4,-2 3 4,0-1-4,0 3 4,-2 0-4,-2 0 5,0-1-4,-2-1 3,0 0 0,-1-2 1,1 0 0,3-12-1,-8 17 1,8-17-1,-11 11 1,11-11-1,-19 3 1,5-3-1,-5-1 0,-3 0 1,-6 0 0,-3 0-1,-3 2 0,0 0 0,0 0 0,2 1 1,1 0-1,4-1 0,3-2 0,4 0 0,2-3 0,2 1 0,1-4 0,2 1-1,-1-2 1,0-1 0,1-1-1,-1-1 0,1-1-1,1 1-1,-1-1-2,1 1-4,1-1-7,11 12-8,-14-19-18,14 19-33,10-13-63,9 10-2,3-6-1,11 5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18T18:11:39.694"/>
    </inkml:context>
    <inkml:brush xml:id="br0">
      <inkml:brushProperty name="width" value="0.1" units="cm"/>
      <inkml:brushProperty name="height" value="0.1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980F1DE-A358-4540-A46B-71964CCBF18B}" emma:medium="tactile" emma:mode="ink">
          <msink:context xmlns:msink="http://schemas.microsoft.com/ink/2010/main" type="writingRegion" rotatedBoundingBox="2241,15114 20947,15588 20886,17974 2180,17499"/>
        </emma:interpretation>
      </emma:emma>
    </inkml:annotationXML>
    <inkml:traceGroup>
      <inkml:annotationXML>
        <emma:emma xmlns:emma="http://www.w3.org/2003/04/emma" version="1.0">
          <emma:interpretation id="{C8E8801C-355B-473A-947B-861446334FCD}" emma:medium="tactile" emma:mode="ink">
            <msink:context xmlns:msink="http://schemas.microsoft.com/ink/2010/main" type="paragraph" rotatedBoundingBox="2241,15114 20947,15588 20909,17100 2202,16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CDF86D-FDE2-431B-B8A6-CCF35F9D786A}" emma:medium="tactile" emma:mode="ink">
              <msink:context xmlns:msink="http://schemas.microsoft.com/ink/2010/main" type="line" rotatedBoundingBox="2241,15114 20947,15588 20909,17100 2202,16625"/>
            </emma:interpretation>
          </emma:emma>
        </inkml:annotationXML>
        <inkml:traceGroup>
          <inkml:annotationXML>
            <emma:emma xmlns:emma="http://www.w3.org/2003/04/emma" version="1.0">
              <emma:interpretation id="{B4D5DA07-238F-489B-BB72-88C926501575}" emma:medium="tactile" emma:mode="ink">
                <msink:context xmlns:msink="http://schemas.microsoft.com/ink/2010/main" type="inkWord" rotatedBoundingBox="2273,15075 8318,15451 8236,16771 2191,16396"/>
              </emma:interpretation>
              <emma:one-of disjunction-type="recognition" id="oneOf0">
                <emma:interpretation id="interp0" emma:lang="en-US" emma:confidence="1">
                  <emma:literal>Observe:</emma:literal>
                </emma:interpretation>
                <emma:interpretation id="interp1" emma:lang="en-US" emma:confidence="0">
                  <emma:literal>Observe :</emma:literal>
                </emma:interpretation>
                <emma:interpretation id="interp2" emma:lang="en-US" emma:confidence="0">
                  <emma:literal>Observe =</emma:literal>
                </emma:interpretation>
                <emma:interpretation id="interp3" emma:lang="en-US" emma:confidence="0">
                  <emma:literal>Observe i</emma:literal>
                </emma:interpretation>
                <emma:interpretation id="interp4" emma:lang="en-US" emma:confidence="0">
                  <emma:literal>Observe "</emma:literal>
                </emma:interpretation>
              </emma:one-of>
            </emma:emma>
          </inkml:annotationXML>
          <inkml:trace contextRef="#ctx0" brushRef="#br0">-6278 7310 56,'3'-32'97,"-6"-1"2,-4 11 0,-8-8-40,15 30-11,-37-29-12,37 29-8,-50-13-6,18 16-3,-7-1-2,-1 8 0,-12 0-2,5 10-2,-7-5 0,4 12-2,-2 0-1,10 10 0,0 0-3,10 8-2,2 2 0,13 2 0,2 3-2,8 0 1,4 0-1,3-2 1,5-3-1,3 2 1,2-2-2,2-2 2,5-6-3,3 3 2,7-5-2,5-2 1,5-8 0,6-2-4,4-8 5,0-5-6,2-7 4,-2-2-1,0-13 2,-5-5 0,0-10-3,-5-2 5,0-10-6,-2-10 6,-3-5-3,-5-10 0,-2-2-1,-5-10 0,-5-8 0,-8-4-2,-9-1 2,-8 3-2,-10 2 2,-5 8-2,-7 8 2,-5 9-2,-5 20 3,-3 9-1,-2 14 0,0 11-1,-5 13 1,3 10 0,-5 12 0,2 5 0,2 5-1,3 10 2,5 7-5,5 3-3,12 2-7,3-4-10,24 9-19,-6-20-44,33 11-34,-2-26-5,25-4 0,-5-25-3</inkml:trace>
          <inkml:trace contextRef="#ctx0" brushRef="#br0" timeOffset="768.6023">-5823 6835 78,'0'0'97,"0"0"-1,-24 5 5,24-5-45,-8 34-5,18 4-11,-10 1-10,12 23-4,-12 5-4,8 24-3,-8 3-4,5 8-1,-5-4-5,0 1 1,-3-5-4,6-5 2,-6-12-3,1-10 2,-1-15-3,-2-5 0,0-15 0,3-2 1,2-30 0,-10 24-2,10-24 0,0 0-1,-10-42-1,10 8 2,3-8-3,4-8-1,1-4 0,1-3-1,4 5 0,2 2 0,2 8-1,-2 8 1,5 7-1,-20 27 1,42-30 1,-15 30-1,5 7 1,5 8 0,0 5 0,8 2 1,-1 3-1,1 2 1,-6 0 0,-4-2 0,-5 0 1,-11-3 1,-6 3-1,-8-3 1,-13 3 0,-4-3 0,-5 0-1,-8 3 1,-5-5-2,-9 0 1,-3-3 0,-8 3-1,1-5 0,-6-1 0,3-4 0,-2-5-3,9-2-2,3-8-6,15-3-8,0-16-14,27 24-32,-8-52-56,31 19 0,-6-11-5,25 2 1</inkml:trace>
          <inkml:trace contextRef="#ctx0" brushRef="#br0" timeOffset="1490.6157">-4601 7703 45,'-5'-25'91,"-2"-2"5,-3-13-1,3 6-36,-6-16-9,13 13-13,-15-7-10,10 12-5,-9 4-6,14 28-2,-35-19-2,13 26 0,-8 8-3,3 10 0,-5 2 0,4 5-2,1-2-2,5-1-1,5-4-2,7-3 1,10-22-2,-3 30 1,3-30-1,0 0 0,37 22 1,-14-17 0,-1 3-1,3-1 1,-1 3 0,1 2-2,0 3 1,-3 5-1,0 2 1,1 0-1,-6 6 1,0 1-1,-2 1 1,-8 2 1,-2-2 1,-5-1 0,-7-1 0,-3 1 2,-7-6 2,-1-1 0,-6-7-1,-3-5 0,-6-8-1,4-4 1,-6-13-2,0-5-1,1-7-4,-1-3-3,5 0 0,-2-4-6,13 7-4,-4-3-9,23 30-10,-15-45-23,15 45-58,25-27-4,0 20 0,0-13-1</inkml:trace>
          <inkml:trace contextRef="#ctx0" brushRef="#br0" timeOffset="2047.3439">-4334 7874 120,'0'0'98,"23"-8"2,-23 8-6,34-12-50,-34 12-14,42-25-13,-42 25-7,45-35-6,-45 35-3,37-44 0,-22 17-1,-5-3 0,-5-2 1,-5-3-1,-8 1 0,-4-1 0,-8 8 1,-2 7 0,-8 10 2,0 13 3,-4 11 3,4 16 1,-2 5 2,10 14 1,-3 1 1,15 4 2,0-7-3,13 2-1,2-9-3,12-5 1,5-8-2,8-5 0,2-10-2,5-2 0,0-7-2,3-3 0,-1-3-2,1-4-4,2 0-5,-7-6-7,4 3-9,-17-10-16,18 13-26,-23-20-54,11 7 1,-19-17-2,6 2 5</inkml:trace>
          <inkml:trace contextRef="#ctx0" brushRef="#br0" timeOffset="2464.4891">-3812 7656 145,'3'22'103,"9"8"3,-12-30-21,25 54-33,-18-27-12,18 18-9,-13-8-8,13 10-3,-8-7-5,3 2-6,-5-10 2,0 0-6,-3-10 4,-12-22-5,20 25 3,-20-25-3,0 0 0,12-42 1,-9 10-2,-1-8 1,-2-9-3,0-6 1,3 1-1,4-1-2,3 4 1,0 4-1,5 5 1,0 12 0,-15 30-1,39-32 1,-39 32-1,40-3 1,-40 3-4,37 15-3,-37-15-8,35 20-12,-6-3-23,-29-17-52,42 5-16,-19-15-4,6 8 2</inkml:trace>
          <inkml:trace contextRef="#ctx0" brushRef="#br0" timeOffset="2914.6586">-2981 7686 68,'0'0'98,"-22"32"5,22-32-1,0 39-45,0-39-7,5 55-12,-3-26-10,13 13-5,0-5-8,5 8 0,-3-8-4,8-2-5,-5-6 3,2-1-4,-22-28 4,42 29-5,-42-29 5,30 5-2,-30-5-2,27-22 4,-17 0-7,2-5 3,-2-8-5,0-7 4,-3-10-5,1-7 0,-3-6 1,0-4-2,-3 0 2,-2 0-3,3 2-1,-6 5-4,3 15-4,-2 5-12,2 42-17,5-40-34,-5 40-41,0 0-4,24 13 1,-24-13-1</inkml:trace>
          <inkml:trace contextRef="#ctx0" brushRef="#br0" timeOffset="3450.8595">-2204 7866 73,'42'25'90,"-42"-25"2,40 5-6,-16-8-56,-24 3-3,47-22-15,-24 2-4,-1 0-6,-2-4-1,-3-3-2,-5-3 2,-4-2-2,-8-3 2,-5-2-1,-13 2 1,1 3 2,-13 0 2,6 15 3,-13 4 2,5 16 4,-8 7 1,8 19 5,-3 6 0,13 15 0,-3-1-2,13 8 0,-1-8-2,18 1 1,3-11-3,14-2-2,5-12 0,13-3-2,4-12 0,8-5-4,0-7 0,3-3-3,-3-3-4,-3-4-5,-2 5-6,-12-11-10,2 13-17,-37 5-34,39-24-44,-39 24-6,25-23 3,-25 23-4</inkml:trace>
          <inkml:trace contextRef="#ctx0" brushRef="#br0" timeOffset="3763.3573">-1037 7710 182,'0'0'116,"0"0"1,-9-24-5,9 24-72,0 0-11,0 0-19,0 0-20,0 0-23,27 34-52,-27-34-29,22 27 1,-22-27-7</inkml:trace>
          <inkml:trace contextRef="#ctx0" brushRef="#br0" timeOffset="3976.3885">-980 8163 188,'0'0'122,"15"-25"-6,-15 25-1,13-35-82,-13 35-13,27-27-35,-22 5-43,-5 22-55,22-10-5,-22 10-2,0 0-5</inkml:trace>
        </inkml:traceGroup>
        <inkml:traceGroup>
          <inkml:annotationXML>
            <emma:emma xmlns:emma="http://www.w3.org/2003/04/emma" version="1.0">
              <emma:interpretation id="{42EF02E3-6945-433F-B0B1-8B0C1DDF4730}" emma:medium="tactile" emma:mode="ink">
                <msink:context xmlns:msink="http://schemas.microsoft.com/ink/2010/main" type="inkWord" rotatedBoundingBox="8522,16293 9347,15133 10115,15679 9291,16839"/>
              </emma:interpretation>
              <emma:one-of disjunction-type="recognition" id="oneOf1">
                <emma:interpretation id="interp5" emma:lang="en-US" emma:confidence="0">
                  <emma:literal>*</emma:literal>
                </emma:interpretation>
                <emma:interpretation id="interp6" emma:lang="en-US" emma:confidence="0">
                  <emma:literal>¥</emma:literal>
                </emma:interpretation>
                <emma:interpretation id="interp7" emma:lang="en-US" emma:confidence="0">
                  <emma:literal>F</emma:literal>
                </emma:interpretation>
                <emma:interpretation id="interp8" emma:lang="en-US" emma:confidence="0">
                  <emma:literal>&amp;</emma:literal>
                </emma:interpretation>
                <emma:interpretation id="interp9" emma:lang="en-US" emma:confidence="0">
                  <emma:literal>+</emma:literal>
                </emma:interpretation>
              </emma:one-of>
            </emma:emma>
          </inkml:annotationXML>
          <inkml:trace contextRef="#ctx0" brushRef="#br0" timeOffset="32778.1132">62 7693 76,'-15'-37'91,"7"15"-2,8 22 1,-12-42-53,12 42 1,0 0-14,10-23-1,-10 23-4,0 0-1,0 0-1,0 0-1,17 25-1,-17-25 0,5 22 0,-5-22-3,3 23 0,-3-23-2,0 0-1,17 32-1,-17-32-1,20 22-2,-20-22-1,37 32 0,-12-15-2,2 6 1,5-1-3,3 3 1,-1-1 0,1 4 0,-1-4 0,-1-1-1,-4-1 2,-1-2-1,-28-20 0,39 27 1,-39-27 0,25 15 0,-25-15 0,0 0 1,0 0-2,-20-40 0,-2 18 0,-8-5 0,-9-5-1,-11-6-2,-4-4 3,-11-5-3,-1 0 1,-4-5-1,1 5 2,5 3-2,9 4 2,6 8-1,12 5 1,7 10-1,30 17 1,-32-15 0,32 15 1,0 0-1,0 0 0,0 0 0,0 0 0,10 27 1,-10-27-1,34 37 2,-6-12-1,4 5 1,5-1-1,2 8 1,8 0 0,5 1-1,0-4 0,3 1 0,-3-3-1,-5-2 1,-3-3-2,-7-5-1,-7 3-5,-30-25-3,35 37-9,-35-37-12,5 39-19,-5-39-44,-20 25-20,20-25-2,-22 0 1</inkml:trace>
          <inkml:trace contextRef="#ctx0" brushRef="#br0" timeOffset="33395.8755">650 7258 86,'0'0'91,"-37"7"0,15 8 0,2 12-57,-7 8-3,12 12-5,-10 2-4,6 11-2,-11-3-3,3 4-1,-10-4-6,-3 3 1,-7-9-5,-2 4 1,-8-3-4,0 2-1,-3-2 1,-1 3-4,1-4 4,8-1-5,3-10 8,7-3-5,7-13 5,10-11-2,25-13 1,0 0-1,-9-30-1,28-2 6,11-8-9,10-7 3,7-2-5,5-8 4,9-2-6,4-8 4,-3-2-2,-1-6-4,-1-4 4,-8-7-1,0-6 1,-10 3-1,-3 3 3,-9 4-3,-3 13 4,-7 14-1,-5 16 1,-15 39 1,0 0 0,0 0 0,-10 42-1,-10 10 2,-7 12-2,-5 8 2,-5 7-4,-3 3 1,3-3-8,-5-10-7,12 3-22,-7-23-45,17 3-23,-4-20-6,16-10 0</inkml:trace>
        </inkml:traceGroup>
        <inkml:traceGroup>
          <inkml:annotationXML>
            <emma:emma xmlns:emma="http://www.w3.org/2003/04/emma" version="1.0">
              <emma:interpretation id="{978816AB-600F-4042-BF60-3838CC4B209E}" emma:medium="tactile" emma:mode="ink">
                <msink:context xmlns:msink="http://schemas.microsoft.com/ink/2010/main" type="inkWord" rotatedBoundingBox="10637,15780 13779,15860 13761,16579 10619,16499"/>
              </emma:interpretation>
              <emma:one-of disjunction-type="recognition" id="oneOf2">
                <emma:interpretation id="interp10" emma:lang="en-US" emma:confidence="1">
                  <emma:literal>never</emma:literal>
                </emma:interpretation>
                <emma:interpretation id="interp11" emma:lang="en-US" emma:confidence="0">
                  <emma:literal>newer</emma:literal>
                </emma:interpretation>
                <emma:interpretation id="interp12" emma:lang="en-US" emma:confidence="0">
                  <emma:literal>Never</emma:literal>
                </emma:interpretation>
                <emma:interpretation id="interp13" emma:lang="en-US" emma:confidence="0">
                  <emma:literal>neuter</emma:literal>
                </emma:interpretation>
                <emma:interpretation id="interp14" emma:lang="en-US" emma:confidence="0">
                  <emma:literal>nervier</emma:literal>
                </emma:interpretation>
              </emma:one-of>
            </emma:emma>
          </inkml:annotationXML>
          <inkml:trace contextRef="#ctx0" brushRef="#br0" timeOffset="34185.0907">1511 7715 58,'0'0'82,"0"0"-1,0 0 4,-27 18-47,24 6 1,-6-1-11,11 16-2,-9-4-3,9 12 0,-4-5-2,7 7 0,-8-9-1,8 2-8,-7-8 5,6-1-7,-4-33 4,-2 37-7,2-37 1,0 0 0,0 0-5,-2-35 7,4 0-8,5-7 4,3-10-7,5-7 4,5-5-4,5 0-2,4-3 4,4 5-4,1 8 4,3 9-2,-2 13 2,-3 12-1,0 18 0,-2 12 0,-5 14-1,-6 8 1,-1 10 0,-6 3 2,-2 2-2,-5 0 2,-5-5-2,-3 0 3,-1-7-2,-1-8 0,0 2-3,5-29-1,-8 45-11,8-45-7,-2 32-19,2-32-42,0 0-28,0 0-3,0 0 1,0 0-3</inkml:trace>
          <inkml:trace contextRef="#ctx0" brushRef="#br0" timeOffset="34736.8485">2315 7958 47,'0'0'85,"0"0"-4,-22 17 8,22-17-43,0 0-8,22-10-13,-22 10-9,35-15-3,-11 5-8,-24 10 0,42-32-4,-27 10 1,0 0-5,-3-3 3,-4 0 0,-8 0-1,-3 1 0,-6-1 0,9 25 0,-43-35 0,14 25 1,-6 8 3,1 9 3,-6 3 4,5 13 0,-2 1 4,10 13 2,0-4 0,12 6 1,0-4-1,15 7 0,0-10-4,10 5 1,5-10-2,7 0-6,8-4 3,4-1-5,4-7 3,1-3-8,3-4 6,0-4-11,0-1 2,-5-6-1,-2 3-14,-10-14-12,7 11-38,-32 3-35,35-32-4,-28 5 3,3 0-4</inkml:trace>
          <inkml:trace contextRef="#ctx0" brushRef="#br0" timeOffset="35138.1782">2718 7831 67,'-5'28'88,"8"4"0,2 0 4,5-5-50,7 13-1,-5-8-8,15 7-11,-7-9 1,7 5-8,-7-13 4,5 0-9,-25-22 5,42 23-8,-42-23 5,42-5 4,-42 5-11,45-33 7,-26 1-10,6-5 4,-3-7-7,1-8 6,-6-3-7,0-6-1,-4-6 3,-3 2-5,-1 9 1,-4-1-6,3 17-9,-8-2-16,0 42-31,20-30-39,-20 30 0,24 3-3,-24-3 0</inkml:trace>
          <inkml:trace contextRef="#ctx0" brushRef="#br0" timeOffset="35622.9579">3599 7935 12,'7'25'74,"-7"-25"6,32 22-6,-9-22-27,-1-10-14,12 3-7,-6-10-10,6-1-4,-9-4-5,-3 0-3,-4-5-2,-6-1-1,-7 1 0,-5 3 0,-10-1 0,-2 3-2,-11 4 3,-9 8-2,-2 5 3,-6 10 1,-2 8 4,-3 11 2,1 4 3,7 11 3,2-2 0,15 10 6,1-5-3,16 3 2,6-6-2,14-1-9,13-6 3,9-3-7,6-9 1,7-5-14,7-5-3,-2-10-15,10 5-28,-13-18-46,1 4-4,-16-16-2,-2 0-1</inkml:trace>
          <inkml:trace contextRef="#ctx0" brushRef="#br0" timeOffset="35989.7445">3985 7963 78,'9'37'86,"-1"0"-1,-1-8 4,8 11-52,-10-13 6,12 10-15,-12-14 2,10 6-7,-15-29 1,15 37 1,-15-37-5,0 0-1,0 0-4,0 0-3,0 0-3,5-42 3,-3 5-9,3-5 2,5-10-5,3-2 3,2-1-4,4 1 6,4 7-7,1 2-1,4 13-2,1 3-6,8 16-7,-2-2-11,19 23-19,-12-11-37,20 18-25,-2-7-1,9 4 2</inkml:trace>
        </inkml:traceGroup>
        <inkml:traceGroup>
          <inkml:annotationXML>
            <emma:emma xmlns:emma="http://www.w3.org/2003/04/emma" version="1.0">
              <emma:interpretation id="{FEB8AAE4-8401-498A-9EB7-D2A6B52DCB4F}" emma:medium="tactile" emma:mode="ink">
                <msink:context xmlns:msink="http://schemas.microsoft.com/ink/2010/main" type="inkWord" rotatedBoundingBox="14489,15622 18906,15734 18882,16683 14465,16571"/>
              </emma:interpretation>
              <emma:one-of disjunction-type="recognition" id="oneOf3">
                <emma:interpretation id="interp15" emma:lang="en-US" emma:confidence="1">
                  <emma:literal>consider</emma:literal>
                </emma:interpretation>
                <emma:interpretation id="interp16" emma:lang="en-US" emma:confidence="0">
                  <emma:literal>Consider</emma:literal>
                </emma:interpretation>
                <emma:interpretation id="interp17" emma:lang="en-US" emma:confidence="0">
                  <emma:literal>considers</emma:literal>
                </emma:interpretation>
                <emma:interpretation id="interp18" emma:lang="en-US" emma:confidence="0">
                  <emma:literal>Considers</emma:literal>
                </emma:interpretation>
                <emma:interpretation id="interp19" emma:lang="en-US" emma:confidence="0">
                  <emma:literal>•onside</emma:literal>
                </emma:interpretation>
              </emma:one-of>
            </emma:emma>
          </inkml:annotationXML>
          <inkml:trace contextRef="#ctx0" brushRef="#br0" timeOffset="36491.4596">5652 7760 38,'-25'7'78,"-5"1"5,-2 4 1,2 13-38,-12-6-1,10 16-7,-7-5-6,11 14-4,-6-9-5,17 9-8,-3-6 2,12 1-7,1-9 1,14 2-6,1-7 2,-8-25-7,42 34 2,-10-24 1,5-5-3,8-7-5,11-3-9,-1-13-10,17 6-30,-11-15-43,4 0-4,-6-13 0,-4 0-2</inkml:trace>
          <inkml:trace contextRef="#ctx0" brushRef="#br0" timeOffset="36916.1431">6062 7747 101,'-19'23'89,"-4"-1"3,-4 3-1,7 9-51,-7-2-3,12 13-8,0-6-8,13 6-8,-1-5 1,13 2-7,0-10 3,12 2-7,1-11 4,6-6-5,4-7 2,1-5-1,3-10 1,3-8 1,-3-6-5,0-6 3,-2-7-5,-8-5 2,-5-5-4,-12-3 3,-7 3-5,-16 0 1,-9 5 0,-13 7 1,-9 11 1,-6 9 2,-7 12 0,1 8 3,1 12-2,6 8 2,12 2-2,7 3 0,13-3-6,7-5-12,22 0-15,-12-27-38,42 25-24,-7-30-6,7-5 3</inkml:trace>
          <inkml:trace contextRef="#ctx0" brushRef="#br0" timeOffset="37387.0523">6557 7780 170,'0'29'96,"0"3"-1,2 3-15,-9-3-50,10 13-2,-8-6-8,5 6-5,-10-6-1,5 3-4,-5-10 2,0 1-5,10-33 3,-17 29-6,17-29 3,0 0 4,-10-39-7,17 7 3,3-15-7,5-5 0,2-5-1,8-5 0,2 3 0,0 2-5,6 12 3,-9 8-3,6 17 3,-5 13 2,-3 19-1,-5 11 0,1 14 0,-6 7 3,-2 6-2,0 2 4,0-1-3,-5-4-2,2-7 3,-2-5-4,0-8 0,-5-27-14,12 34-13,-12-34-40,0 0-34,27-14 0,-4-4 1,1-11-3</inkml:trace>
          <inkml:trace contextRef="#ctx0" brushRef="#br0" timeOffset="37863.6707">7388 7678 186,'5'-37'108,"-5"37"1,-12-40-3,12 40-68,-28-24-6,28 24-13,-34 7-11,12 10-3,-8 8-5,-2 10 0,0 2-2,-3 5 1,10 0 0,5 0 1,13-5 0,14-7 1,13-5 0,20-8 1,4-5-1,16-4 0,-1-1 0,8-2 0,-8 2 0,-7 3-1,-7 3-1,-16 4 1,-6 3 0,-16 5-4,-7-1 3,-15 3-3,-5-2 5,-9 0-3,-6-8 6,-2 1-5,-5-9 7,-3-1-1,3-8 1,-2-5-1,-1-5 0,3-2 2,3-8-7,-1-2-1,10-1-12,-2-11-7,20 11-17,-3-11-27,15 34-42,20-42-6,7 27 5,8-5-2</inkml:trace>
          <inkml:trace contextRef="#ctx0" brushRef="#br0" timeOffset="38159.3369">7791 7859 51,'23'10'74,"-23"-10"5,0 0-3,19 37-31,-19-37-9,10 44-4,-10-22-6,5 13-3,-7-5-8,4 7-5,-2-3-1,-2 4-8,-1-4 2,1-2-7,-1 0 4,-2-4-7,3-4 0,2-24-8,0 33-23,0-33-48,0 0-6,27-15 2,-7-17-5</inkml:trace>
          <inkml:trace contextRef="#ctx0" brushRef="#br0" timeOffset="38749.8905">8340 7846 97,'-34'13'92,"34"-13"-6,-27 7 5,27-7-54,-28 8-4,4-6-11,24-2-2,-50 7-5,23 3-1,-10-5-1,0 5-1,-5 0-2,5 7 1,-1-2-4,4 10 0,7 0-2,7 4-5,5 3 2,8 3-3,9 0 2,5-3-4,8 2 5,10-4-4,0-5 3,9 0 2,3-11 0,6-4-1,-1-5 0,2-10-1,1-7 0,-3-10-2,0-8 2,-8-10 2,1-9-5,-5-5 2,-8-11-3,-2-6 1,-8-9-3,0-4 2,-7-5-1,0 3-3,-7 9 4,-1 10-1,1 18 1,-5 17 3,7 32 3,-23 5 4,6 34 1,0 18 3,-1 7 0,3 16 2,-4-1-1,14 7 2,-3-9-5,11 0-4,4-13-2,6-7-6,1-8-6,1-17-11,15 1-19,-30-33-49,44 17-24,-21-25 3,4-1-6</inkml:trace>
          <inkml:trace contextRef="#ctx0" brushRef="#br0" timeOffset="39214.0429">8652 8034 164,'0'0'99,"0"0"-6,27 23 3,-27-23-63,57-3-6,-22-4-12,9-3-5,-4-5-5,2-2-4,-7-6 0,-6 1-5,-9-3 5,-10 1-4,-8 1 2,-2 23-2,-24-29 2,-6 21-2,-5 11 2,-7 7 2,-2 9 0,-6 11 6,1 5 0,2 7 0,5 0 6,7 5-2,8-8 6,15 6-3,7-15 3,14 4-7,11-12 2,15-2-1,2-5-4,15-5-2,0-3-4,5-9-4,0 2-9,-5-15-8,9 5-16,-18-17-21,8 10-55,-18-16 3,1 1-2,-14-10 2</inkml:trace>
          <inkml:trace contextRef="#ctx0" brushRef="#br0" timeOffset="39579.2724">9159 7883 81,'10'23'82,"-3"1"10,3 6-2,0 7-39,-7-5-6,4 15-12,-2-12-3,5 12-9,-8-10 4,6 3-10,-11-11 1,11 1 0,-8-30-1,2 27-4,-2-27 0,0 0-2,0-32-1,5 5-2,-2-8-4,4-4 7,3-6-10,5 1 8,2 2-8,5-1 3,3 6-4,5 8 3,2 4 0,0 8-7,3 9 1,-3 1-10,5 12-2,-5-8-13,10 18-35,-12-12-42,2 6-5,-2-11 1,-3 2 0</inkml:trace>
        </inkml:traceGroup>
        <inkml:traceGroup>
          <inkml:annotationXML>
            <emma:emma xmlns:emma="http://www.w3.org/2003/04/emma" version="1.0">
              <emma:interpretation id="{0BD0DD96-AD6A-4E0F-AB55-8AEC0A76745B}" emma:medium="tactile" emma:mode="ink">
                <msink:context xmlns:msink="http://schemas.microsoft.com/ink/2010/main" type="inkWord" rotatedBoundingBox="20408,15869 20940,15883 20909,17100 20377,17086"/>
              </emma:interpretation>
              <emma:one-of disjunction-type="recognition" id="oneOf4">
                <emma:interpretation id="interp20" emma:lang="en-US" emma:confidence="1">
                  <emma:literal>y</emma:literal>
                </emma:interpretation>
                <emma:interpretation id="interp21" emma:lang="en-US" emma:confidence="0">
                  <emma:literal>Y</emma:literal>
                </emma:interpretation>
                <emma:interpretation id="interp22" emma:lang="en-US" emma:confidence="0">
                  <emma:literal>yo</emma:literal>
                </emma:interpretation>
                <emma:interpretation id="interp23" emma:lang="en-US" emma:confidence="0">
                  <emma:literal>Yo</emma:literal>
                </emma:interpretation>
                <emma:interpretation id="interp24" emma:lang="en-US" emma:confidence="0">
                  <emma:literal>yr</emma:literal>
                </emma:interpretation>
              </emma:one-of>
            </emma:emma>
          </inkml:annotationXML>
          <inkml:trace contextRef="#ctx0" brushRef="#br0" timeOffset="40606.9599">11244 7710 63,'0'0'93,"0"0"1,0 0 2,27 5-32,-27-5-17,23 27-12,-8-2-6,-15-25-4,27 47-3,-17-23-4,9 8-1,-1-4-3,4 4 3,-5-5-8,6 5 3,-4-5-4,4 6-7,-4-6 5,4-3-8,-6 1 3,-17-25-13,32 32 6,-32-32-16,27 10-7,-27-10-17,15-24-53,-17 1-10,4 1-4,-9-10 8</inkml:trace>
          <inkml:trace contextRef="#ctx0" brushRef="#br0" timeOffset="40939.0694">11764 7576 123,'14'42'96,"-18"-15"3,-4 6-3,6 16-53,-16 0-9,8 18-2,-14 0-8,4 10-6,-12-1-1,2 6-5,-10-3 2,3 5-5,-7-7 3,7-3-11,0-5 4,7-2-1,5-10-6,5-10-6,13-5-17,7-42-25,0 42-61,0-42-1,0 0-4,27-15-2</inkml:trace>
        </inkml:traceGroup>
      </inkml:traceGroup>
    </inkml:traceGroup>
    <inkml:traceGroup>
      <inkml:annotationXML>
        <emma:emma xmlns:emma="http://www.w3.org/2003/04/emma" version="1.0">
          <emma:interpretation id="{C6B6EE7F-E58E-4F25-84C1-262F8F03D16C}" emma:medium="tactile" emma:mode="ink">
            <msink:context xmlns:msink="http://schemas.microsoft.com/ink/2010/main" type="paragraph" rotatedBoundingBox="10306,16872 15088,17246 15025,18050 10244,176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CA82431-7B29-4B34-82AD-C30205B83A53}" emma:medium="tactile" emma:mode="ink">
              <msink:context xmlns:msink="http://schemas.microsoft.com/ink/2010/main" type="line" rotatedBoundingBox="10306,16872 15088,17246 15025,18050 10244,17675"/>
            </emma:interpretation>
          </emma:emma>
        </inkml:annotationXML>
        <inkml:traceGroup>
          <inkml:annotationXML>
            <emma:emma xmlns:emma="http://www.w3.org/2003/04/emma" version="1.0">
              <emma:interpretation id="{6C680F59-8945-45F4-BB13-D63A1DD68BB0}" emma:medium="tactile" emma:mode="ink">
                <msink:context xmlns:msink="http://schemas.microsoft.com/ink/2010/main" type="inkWord" rotatedBoundingBox="10306,16872 15088,17246 15025,18050 10244,17675"/>
              </emma:interpretation>
              <emma:one-of disjunction-type="recognition" id="oneOf5">
                <emma:interpretation id="interp25" emma:lang="en-US" emma:confidence="1">
                  <emma:literal>twice</emma:literal>
                </emma:interpretation>
                <emma:interpretation id="interp26" emma:lang="en-US" emma:confidence="1">
                  <emma:literal>+ w ice</emma:literal>
                </emma:interpretation>
                <emma:interpretation id="interp27" emma:lang="en-US" emma:confidence="0">
                  <emma:literal>+ wice</emma:literal>
                </emma:interpretation>
                <emma:interpretation id="interp28" emma:lang="en-US" emma:confidence="0">
                  <emma:literal>+ wise</emma:literal>
                </emma:interpretation>
                <emma:interpretation id="interp29" emma:lang="en-US" emma:confidence="0">
                  <emma:literal>+ wine</emma:literal>
                </emma:interpretation>
              </emma:one-of>
            </emma:emma>
          </inkml:annotationXML>
          <inkml:trace contextRef="#ctx0" brushRef="#br0" timeOffset="42362.2188">1214 8885 86,'-29'-3'96,"1"-12"3,28 15 2,-32-34-46,32 34-5,13-37-8,14 29-8,3-12-6,19 20-6,5 0-6,16 15-4,4 5-6,7 5 0,1 4-6,2 4 1,-5-1-2,-2-8 0,-8-6-2,-9-11-7,-1 1-10,-14-21-24,11 11-58,-18-18-13,1 10-1,-17-15-4</inkml:trace>
          <inkml:trace contextRef="#ctx0" brushRef="#br0" timeOffset="42005.2891">1585 8758 83,'8'-34'97,"-6"-3"1,1 12 2,-13-10-48,10 35-5,-3-27-14,3 27-7,0 0-6,5 45-4,-10-11-3,8 13-2,-8 10 0,0 7 0,-5 6-3,3 4 2,-6-5-4,6-2 2,-3-5-3,5-5 1,2-8-3,6-7 8,7-12-13,2-8 5,10-5-15,1-19-3,6 9-28,-11-29-37,11 7-34,-14-19-14,3 4 12,-18-12-11</inkml:trace>
          <inkml:trace contextRef="#ctx0" brushRef="#br0" timeOffset="42926.0249">2313 9078 61,'0'0'82,"-20"42"-1,17-20 1,-2 0-43,10 5-4,-2 3-11,12 0 9,-6-3-14,11-2 7,-20-25-12,42 34 7,-19-21-10,9-11 4,0-12-8,0 0-12,5-10 7,-5 3-10,0-5 9,-4 0-10,-6-3 8,-22 25-7,25-35 7,-25 35 1,0 0-1,0 0 1,0 0 0,0 0 0,-13 30-1,21-8 9,4 8-8,8 2 8,7-2-8,5-3 10,5-7-5,5-3 8,3-14-6,-1-6 0,1-14 0,-1-3-9,-4-10 8,0-2-10,-11-7 8,-4 1-12,-8-1 10,-4 7-10,-11 2 9,-7 3-2,5 27 1,-27-37-5,27 37-2,-35-15-9,35 15-14,-37 2-29,37-2-42,0 0-5,-12 28 0,12-28-2</inkml:trace>
          <inkml:trace contextRef="#ctx0" brushRef="#br0" timeOffset="43413.7229">3495 8862 111,'-32'-5'84,"32"5"-12,0 0-29,0 0-106,0 0-10,29 13-11,4 2-4</inkml:trace>
          <inkml:trace contextRef="#ctx0" brushRef="#br0" timeOffset="43227.0651">3700 9040 93,'0'0'90,"0"0"3,5 30-3,-2-8-56,-3-22-3,-5 52-6,0-15-7,-3 0 6,1 6-13,-1-1 5,-1-8-10,1 1 4,3-10-14,5-25-4,8 29-22,-8-29-46,24-7-21,-6-15-6,1-3 1</inkml:trace>
          <inkml:trace contextRef="#ctx0" brushRef="#br0" timeOffset="43894.9725">4576 9152 112,'0'0'91,"-25"-28"5,3 11-30,-3 15-21,-15-11-11,6 16-9,-11-6-7,6 11-2,-6-3-4,6 7-1,-3 3-3,7 0 2,-2 0-2,7-1 1,3 1-1,5 3-2,-1-6 2,23-12-1,-29 32 1,29-32-1,-8 42-1,18-17 8,5-3-7,10 0 6,7-4-9,10 2 7,7-6-9,6 4 7,2-11-9,0-2-4,0 2-7,-6-9-12,9 12-20,-21-18-70,11 6 0,-11-18-8,1-2 3</inkml:trace>
          <inkml:trace contextRef="#ctx0" brushRef="#br0" timeOffset="44598.006">4974 9305 90,'0'0'84,"0"0"12,0 0-25,0 0-33,0 0-8,0 0-14,22-2-2,3 4-10,0-7 4,2 5-9,0 0 6,5-2-3,-2-6 1,5-2 0,-3 0 0,0-2-1,0-3 0,-5 0-1,-4 1 0,-23 14 0,32-30-2,-32 30 0,2-25-2,-2 25 1,-27-17-1,5 12 0,-6 2 0,-4 3 0,-5 3 2,-2 2 0,2 0 3,-1 2 0,9-2 2,-1 3 1,3-1 1,27-7 2,-37 22 1,37-22 3,-15 25-1,15-25 2,0 32 0,0-32 1,20 42 0,-1-20 5,-1 1-5,9 6 3,0-4-6,10 0 4,0-5-5,10-3 3,0-10-6,8 3-3,2-12 0,2-3 0,3-8-3,0-4-2,2-5-3,-7-5-10,2 2-8,-14-7-21,9 12-45,-19-7-35,0 12 5,-35 15-11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26:40.44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7C81863-A018-4B38-A032-E20C9FAD6F56}" emma:medium="tactile" emma:mode="ink">
          <msink:context xmlns:msink="http://schemas.microsoft.com/ink/2010/main" type="inkDrawing"/>
        </emma:interpretation>
      </emma:emma>
    </inkml:annotationXML>
    <inkml:trace contextRef="#ctx0" brushRef="#br0">70 119 113,'-11'9'101,"11"-9"5,0 0-1,0 0-55,0 0-7,12 0-11,1-2-8,-2-2-6,6 0-3,-3-4-5,3 1 1,-2-3-6,0 0 0,-2-2-5,-4 0 3,-2 0-4,-4 0 4,-5 2-4,-4 0 1,-3 2-1,-5 3 2,-3 3 1,-2 2 2,-2 3-1,1 3 2,-1 2 3,3 3-1,1 1 3,4 1-2,1-1 2,4 3-6,3-2 6,3 2-7,3-2 3,3 1-4,1-1 3,4 1-2,0-2 2,3-1 1,0 1-1,2-1 0,0 0-2,0-3 2,-1-1-3,1-2 0,-1-2-1,1-3-1,-1-2 1,0-2-1,0-3-2,0-1-1,-1-1-4,-2-3-6,2 4-7,-5-5-15,5 7-24,-8-6-59,6 5-12,-5-2 0,-5 9 0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26:40.92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5CF3A76-40E8-43DE-89A8-6162B6935E16}" emma:medium="tactile" emma:mode="ink">
          <msink:context xmlns:msink="http://schemas.microsoft.com/ink/2010/main" type="inkDrawing"/>
        </emma:interpretation>
      </emma:emma>
    </inkml:annotationXML>
    <inkml:trace contextRef="#ctx0" brushRef="#br0">0 15 24,'5'-10'86,"-3"1"7,-2 9 1,0 0-32,0 0-8,0 0-8,6 9-8,-2 8-4,-6-1-3,5 9-4,-4-1-2,2 5-4,-2-3-3,2 4 0,-4-3-2,3 5-1,-2-4-1,1 2-6,-1-1 2,2-1-4,-2-1 2,1 0-5,1-1 1,1-1-4,0-3 2,1-2 0,0-4-1,3-4 0,0-2-4,-5-10-2,14 1-5,-14-1-7,18-18-10,-14 2-16,8 3-23,-12-6-39,7 4-23,-10-2 2,1 5 2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26:41.32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BBD3EDB-6B88-454C-8D66-AA85840A08B7}" emma:medium="tactile" emma:mode="ink">
          <msink:context xmlns:msink="http://schemas.microsoft.com/ink/2010/main" type="inkDrawing"/>
        </emma:interpretation>
      </emma:emma>
    </inkml:annotationXML>
    <inkml:trace contextRef="#ctx0" brushRef="#br0">10 28 124,'0'0'109,"-14"-4"0,14 4 4,0 0-60,0 0-4,0 0-15,14-4-7,-1 0-8,8 4-2,0-3-3,8 2-4,0-3 0,4 4-3,1-1-1,0 1-1,-2-1-3,-1 1 1,-1 0-1,-3-1-1,-4 0-1,-2 0 1,-5 0-2,-3 0-1,-4 0-3,-9 1-4,0 0-9,0 0-10,0 0-20,0 0-43,0 0-32,-16 7-4,16-7 4,-15 5 0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26:41.81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44404F9-5339-4232-AC71-308CF400B881}" emma:medium="tactile" emma:mode="ink">
          <msink:context xmlns:msink="http://schemas.microsoft.com/ink/2010/main" type="inkDrawing"/>
        </emma:interpretation>
      </emma:emma>
    </inkml:annotationXML>
    <inkml:trace contextRef="#ctx0" brushRef="#br0">0 0 73,'0'0'86,"7"13"3,-4 0-28,0 0-10,2 5-4,-4 0-8,4 5-3,-6-1-1,6 4-7,-7-3 0,5 4-7,-4-5-1,2 5-6,-4-4 1,5 4-6,-4-5 1,1 0-2,0-3-3,2-2 0,-1-4-3,1-2-1,-1-11-3,0 0-4,11 5-8,-7-15-11,6 2-20,-8-10-40,5 6-36,-3-7-2,0 3 0,-4-1 3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26:42.16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7ED17BC-58A3-48A4-81BA-486ACFAD75DE}" emma:medium="tactile" emma:mode="ink">
          <msink:context xmlns:msink="http://schemas.microsoft.com/ink/2010/main" type="inkDrawing"/>
        </emma:interpretation>
      </emma:emma>
    </inkml:annotationXML>
    <inkml:trace contextRef="#ctx0" brushRef="#br0">0 95 146,'0'0'111,"0"0"3,0 0-2,3-13-61,11 16-7,1-7-13,8 4-7,-1-3-4,6 1-5,1-4-3,2 1 1,1-3-6,2 1 3,-1-2-7,0 1 4,-1-1-9,-2 1 6,-3 2-7,-5 2-1,-3 2-3,-6-1-7,-1 6-9,-12-3-21,10 5-40,-10-5-43,0 0 3,0 0 2,-12 11-3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26:42.53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689C8D9-952B-4C45-92D8-FFB6E4AEB884}" emma:medium="tactile" emma:mode="ink">
          <msink:context xmlns:msink="http://schemas.microsoft.com/ink/2010/main" type="inkDrawing"/>
        </emma:interpretation>
      </emma:emma>
    </inkml:annotationXML>
    <inkml:trace contextRef="#ctx0" brushRef="#br0">-2 13 116,'8'-13'113,"-8"13"3,9 0 0,-1 12-48,-6-2-23,8 10-5,-7-1-13,5 8-3,-3-1-7,2 4 1,-5 0-3,2 3-4,-3-2 1,0 2-5,-2-2 4,1 1-8,-1-1 5,0-1-8,1-3 4,-2-3-1,2-4-3,0-5-1,0-2-3,0-13-5,0 0-7,0 0-12,18-2-23,-15-15-52,9 3-30,-4-7 0,5 2-1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28:21.33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82A7220-5801-4938-8E20-C11E78BD4483}" emma:medium="tactile" emma:mode="ink">
          <msink:context xmlns:msink="http://schemas.microsoft.com/ink/2010/main" type="inkDrawing"/>
        </emma:interpretation>
      </emma:emma>
    </inkml:annotationXML>
    <inkml:trace contextRef="#ctx0" brushRef="#br0">31 514 52,'0'0'70,"0"0"-2,-12 4-22,12-4-2,0 0-7,-7 12-3,7-12-5,0 0-1,-7 10-4,7-10 0,0 0-2,-3 11 0,3-11-1,0 0-3,-3-12-2,4 2-3,0-8-2,3-2-4,1-8-2,3-3-2,1-4 0,2 0-2,1-2 1,1 1-2,-1-1 1,-1 5 2,0 2 0,-1 4 1,-4 3-1,2 1 3,-4 3-3,0 3 3,1 3-2,-2 2-2,0 0 2,1 1-3,-4 10 1,11-16-2,-11 16 1,13-12-2,-13 12 3,18-8-2,-8 6 0,-1 1 0,-9 1 1,17 0 0,-17 0 0,16 4 1,-16-4-1,13 9 1,-13-9-1,12 17 2,-5-8-1,-2 3 1,1 1-1,1 2 1,-2 0-1,0 0 3,0 3-1,-1-1-2,-1 2 2,0 1-2,0-1 1,-1 1 0,-2 1 1,0-1-4,1-2 1,-1 1 2,0 0-2,-1-1 1,1 0-2,-1-1 1,0-2 0,1 1-1,-1-1 1,1-1-1,0-1 0,0 0-1,1-1 1,-1-2 0,1 2-1,0-2 1,-1-10 0,2 14 1,-2-14-2,2 9-2,-2-9-4,0 0-5,0 0-12,0 0-18,11 0-32,-11 0-44,0 0 0,6-9-2,-6 9 2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28:21.80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F157303-B186-4158-9CBA-5627107842A0}" emma:medium="tactile" emma:mode="ink">
          <msink:context xmlns:msink="http://schemas.microsoft.com/ink/2010/main" type="inkDrawing"/>
        </emma:interpretation>
      </emma:emma>
    </inkml:annotationXML>
    <inkml:trace contextRef="#ctx0" brushRef="#br0">22 60 75,'0'0'82,"-11"-9"4,11 9-2,0 0-44,0 0-5,-12-8-8,12 8-5,0 0-2,0 0-3,0 0-1,0 0-1,12 0-1,-12 0-2,17 1-1,-5-1-1,0-1-2,3 0-3,2 0 0,1 1-1,0-1-1,3-1-1,-2 0-1,0 0-7,3 0-6,-4-4-14,3 3-29,-4-4-48,4 2-4,-4-3-3,0 5-2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28:22.59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687816C-1B6A-4F2D-88C9-965861933C3E}" emma:medium="tactile" emma:mode="ink">
          <msink:context xmlns:msink="http://schemas.microsoft.com/ink/2010/main" type="inkDrawing"/>
        </emma:interpretation>
      </emma:emma>
    </inkml:annotationXML>
    <inkml:trace contextRef="#ctx0" brushRef="#br0">238 302 1,'0'0'57,"11"2"14,-11-2 1,0 0-31,6-9-1,-6 9-3,4-15-4,-5 3-1,2 2-1,-6-4-1,2 4-2,-8-3-4,11 13-1,-23-19-5,9 15-4,-4 1-3,-1 4-3,-1 3-1,1 4-3,-3 0 0,3 5-1,1 2-1,1 2 2,1 2-1,3 0 2,3-1-2,3 0 2,2-2-1,5 1 0,4-4 1,3-1-1,4-2-1,4-3 1,2-2-2,4-4 0,2-4-1,0-4-1,1-4 0,-1-6 0,0-2 0,-3-6-1,0-3 3,-4-4-3,-2-2 3,-4-4-3,-1 0 2,-4 0-1,-2 2-2,-2 4 2,-1 6-3,-2 5 3,0 9-1,2 12 4,0 0-4,-11 9 0,8 6 3,0 4-3,1 2 3,1 3-1,0 0 0,2 2-3,1-1 3,1 0 2,0-1-2,1 0 1,-1-2-1,0-1 0,-1 0-1,1-4 1,2-1-5,-3-5-6,4 3-15,-6-14-25,12 10-59,-12-10-6,20 0-1,-10-5-3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0T03:28:23.21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7B33E14-362F-4397-B5F7-0A3F2C2F6C2D}" emma:medium="tactile" emma:mode="ink">
          <msink:context xmlns:msink="http://schemas.microsoft.com/ink/2010/main" type="inkDrawing"/>
        </emma:interpretation>
      </emma:emma>
    </inkml:annotationXML>
    <inkml:trace contextRef="#ctx0" brushRef="#br0">217 285 58,'-4'-12'88,"0"0"5,-5 1 0,-2-2-44,11 13-8,-25-12-4,12 13-10,-6 1-3,2 6-2,-2 0-6,1 7-1,0 1-4,3 2-1,-1 2-3,5 1 1,2 0-4,3-1 1,4 2-2,2-3 0,3-3-1,5-1 0,2-4 0,4-3-1,4-3 1,1-5-2,4-6 1,0-3 0,2-7 0,-1-5-1,-1-3 1,-4-5-1,-2-6 1,-3-2-1,-4-5 1,-3-3-3,-3-1 0,-4 3 2,-2 4-2,-2 4 1,0 10-2,-3 8 3,7 17-1,-12-2 2,6 15 1,2 7-1,1 3 2,3 5 1,0 2 1,3 2-1,1-1 0,3 1 2,-1 2-3,2-1 1,-1-2-2,1-1 1,0-2-3,0-5-2,2-1-10,-2-7-13,6 0-42,-4-10-49,5-1-2,-3-6-7,2-2-1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C7D8718-A4D0-40FE-88CF-0C2EB06D80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49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57DF0513-5F95-4A25-BF22-23055175444B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404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521B2C9B-F7B9-41C9-A0BA-3F121D4FABB1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11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886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56A529E3-6131-4416-90EF-E93BC1785B10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12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23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E333611D-F72B-4774-9900-9F49774D9CD9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14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17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E333611D-F72B-4774-9900-9F49774D9CD9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15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40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70CFEE72-5297-41BE-98EB-8E6473BAA27E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16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161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334484F2-BD7C-47C7-80C4-6641E716E3D2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19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072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334484F2-BD7C-47C7-80C4-6641E716E3D2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20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869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334484F2-BD7C-47C7-80C4-6641E716E3D2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21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602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334484F2-BD7C-47C7-80C4-6641E716E3D2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22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633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334484F2-BD7C-47C7-80C4-6641E716E3D2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23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915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75D5DDE6-D991-4E46-B491-99382A3E3CCC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2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25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5AAEB0C7-454B-4F40-830F-0AD93236ABA3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26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59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6778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7D35C937-C4AB-4B82-AC7C-4FC53DD91A82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D8718-A4D0-40FE-88CF-0C2EB06D805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7380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521B2C9B-F7B9-41C9-A0BA-3F121D4FABB1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32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025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75D5DDE6-D991-4E46-B491-99382A3E3CCC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3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60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75D5DDE6-D991-4E46-B491-99382A3E3CCC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4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44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70CFEE72-5297-41BE-98EB-8E6473BAA27E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5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622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70CFEE72-5297-41BE-98EB-8E6473BAA27E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6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257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C1DEBFF9-405D-4A79-9791-2A7D847ED7F4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8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606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C1DEBFF9-405D-4A79-9791-2A7D847ED7F4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9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198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C1DEBFF9-405D-4A79-9791-2A7D847ED7F4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10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099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E07B40D-E4FD-4C1B-9539-87108C6F46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9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59652-3CAC-42A6-87A2-FF4FB44FF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5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B6B80-13E7-4942-BA03-5F53BC118A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81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82F23E-1408-442E-A978-93F03456F6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0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482E2-C9FB-473E-B10A-E149CDFB43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16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2445A-E942-47C9-8CC7-2F4B0146F1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8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25D5F-EF26-4186-A9A0-2E7B4EBA3C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7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7FB1-0251-4056-A53A-4ACE403455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6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28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F6DAF-1448-4033-B8A6-300B93ACE6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36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0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778" y="873035"/>
            <a:ext cx="3090440" cy="5150734"/>
          </a:xfrm>
        </p:spPr>
        <p:txBody>
          <a:bodyPr/>
          <a:lstStyle>
            <a:lvl1pPr marL="69850" indent="0">
              <a:buNone/>
              <a:defRPr sz="2400">
                <a:latin typeface="Century Gothic" panose="020B0502020202020204" pitchFamily="34" charset="0"/>
              </a:defRPr>
            </a:lvl1pPr>
            <a:lvl2pPr>
              <a:defRPr sz="2400"/>
            </a:lvl2pPr>
            <a:lvl3pPr marL="685800" indent="0">
              <a:buNone/>
              <a:defRPr sz="2000"/>
            </a:lvl3pPr>
            <a:lvl4pPr marL="895350" indent="0">
              <a:buNone/>
              <a:defRPr sz="24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0"/>
            <a:r>
              <a:rPr lang="en-CA" dirty="0" smtClean="0"/>
              <a:t>   Second level</a:t>
            </a:r>
          </a:p>
          <a:p>
            <a:pPr lvl="0"/>
            <a:endParaRPr lang="en-CA" dirty="0" smtClean="0"/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A23E7D-403C-40B6-A25A-AB697276DB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0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5E0B6A-A946-4BE6-9950-E56ECC972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25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3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6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57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58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A1807D55-A6D6-4883-9445-636C00F2F2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5" r:id="rId8"/>
    <p:sldLayoutId id="2147483766" r:id="rId9"/>
    <p:sldLayoutId id="2147483762" r:id="rId10"/>
    <p:sldLayoutId id="2147483763" r:id="rId11"/>
    <p:sldLayoutId id="214748376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  <a:ea typeface="MS PGothic" panose="020B0600070205080204" pitchFamily="34" charset="-12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MS PGothic" panose="020B0600070205080204" pitchFamily="34" charset="-128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MS PGothic" panose="020B0600070205080204" pitchFamily="34" charset="-128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MS PGothic" panose="020B0600070205080204" pitchFamily="34" charset="-128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MS PGothic" panose="020B0600070205080204" pitchFamily="34" charset="-128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MS PGothic" panose="020B0600070205080204" pitchFamily="34" charset="-128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customXml" Target="../ink/ink5.xml"/><Relationship Id="rId3" Type="http://schemas.openxmlformats.org/officeDocument/2006/relationships/image" Target="../media/image8.png"/><Relationship Id="rId7" Type="http://schemas.openxmlformats.org/officeDocument/2006/relationships/customXml" Target="../ink/ink2.xml"/><Relationship Id="rId12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7.emf"/><Relationship Id="rId4" Type="http://schemas.openxmlformats.org/officeDocument/2006/relationships/image" Target="../media/image9.png"/><Relationship Id="rId9" Type="http://schemas.openxmlformats.org/officeDocument/2006/relationships/customXml" Target="../ink/ink3.xml"/><Relationship Id="rId1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10.emf"/><Relationship Id="rId3" Type="http://schemas.openxmlformats.org/officeDocument/2006/relationships/image" Target="../media/image510.emf"/><Relationship Id="rId7" Type="http://schemas.openxmlformats.org/officeDocument/2006/relationships/image" Target="../media/image710.emf"/><Relationship Id="rId12" Type="http://schemas.openxmlformats.org/officeDocument/2006/relationships/customXml" Target="../ink/ink11.xml"/><Relationship Id="rId17" Type="http://schemas.openxmlformats.org/officeDocument/2006/relationships/image" Target="../media/image12.emf"/><Relationship Id="rId2" Type="http://schemas.openxmlformats.org/officeDocument/2006/relationships/customXml" Target="../ink/ink6.xml"/><Relationship Id="rId16" Type="http://schemas.openxmlformats.org/officeDocument/2006/relationships/customXml" Target="../ink/ink13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8.xml"/><Relationship Id="rId11" Type="http://schemas.openxmlformats.org/officeDocument/2006/relationships/image" Target="../media/image910.emf"/><Relationship Id="rId5" Type="http://schemas.openxmlformats.org/officeDocument/2006/relationships/image" Target="../media/image610.emf"/><Relationship Id="rId15" Type="http://schemas.openxmlformats.org/officeDocument/2006/relationships/image" Target="../media/image11.emf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810.emf"/><Relationship Id="rId14" Type="http://schemas.openxmlformats.org/officeDocument/2006/relationships/customXml" Target="../ink/ink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customXml" Target="../ink/ink19.xml"/><Relationship Id="rId18" Type="http://schemas.openxmlformats.org/officeDocument/2006/relationships/image" Target="../media/image20.emf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12" Type="http://schemas.openxmlformats.org/officeDocument/2006/relationships/image" Target="../media/image17.emf"/><Relationship Id="rId17" Type="http://schemas.openxmlformats.org/officeDocument/2006/relationships/customXml" Target="../ink/ink21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emf"/><Relationship Id="rId11" Type="http://schemas.openxmlformats.org/officeDocument/2006/relationships/customXml" Target="../ink/ink18.xml"/><Relationship Id="rId5" Type="http://schemas.openxmlformats.org/officeDocument/2006/relationships/customXml" Target="../ink/ink15.xml"/><Relationship Id="rId15" Type="http://schemas.openxmlformats.org/officeDocument/2006/relationships/customXml" Target="../ink/ink20.xml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customXml" Target="../ink/ink17.xml"/><Relationship Id="rId1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customXml" Target="../ink/ink22.xml"/><Relationship Id="rId7" Type="http://schemas.openxmlformats.org/officeDocument/2006/relationships/customXml" Target="../ink/ink2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emf"/><Relationship Id="rId5" Type="http://schemas.openxmlformats.org/officeDocument/2006/relationships/customXml" Target="../ink/ink23.xml"/><Relationship Id="rId10" Type="http://schemas.openxmlformats.org/officeDocument/2006/relationships/image" Target="../media/image23.emf"/><Relationship Id="rId4" Type="http://schemas.openxmlformats.org/officeDocument/2006/relationships/image" Target="../media/image13.emf"/><Relationship Id="rId9" Type="http://schemas.openxmlformats.org/officeDocument/2006/relationships/customXml" Target="../ink/ink2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customXml" Target="../ink/ink26.xml"/><Relationship Id="rId7" Type="http://schemas.openxmlformats.org/officeDocument/2006/relationships/customXml" Target="../ink/ink28.xml"/><Relationship Id="rId12" Type="http://schemas.openxmlformats.org/officeDocument/2006/relationships/image" Target="../media/image2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emf"/><Relationship Id="rId11" Type="http://schemas.openxmlformats.org/officeDocument/2006/relationships/customXml" Target="../ink/ink30.xml"/><Relationship Id="rId5" Type="http://schemas.openxmlformats.org/officeDocument/2006/relationships/customXml" Target="../ink/ink27.xml"/><Relationship Id="rId10" Type="http://schemas.openxmlformats.org/officeDocument/2006/relationships/image" Target="../media/image27.emf"/><Relationship Id="rId4" Type="http://schemas.openxmlformats.org/officeDocument/2006/relationships/image" Target="../media/image24.emf"/><Relationship Id="rId9" Type="http://schemas.openxmlformats.org/officeDocument/2006/relationships/customXml" Target="../ink/ink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13" Type="http://schemas.openxmlformats.org/officeDocument/2006/relationships/image" Target="../media/image34.emf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12" Type="http://schemas.openxmlformats.org/officeDocument/2006/relationships/customXml" Target="../ink/ink36.xml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33.xml"/><Relationship Id="rId11" Type="http://schemas.openxmlformats.org/officeDocument/2006/relationships/image" Target="../media/image33.emf"/><Relationship Id="rId5" Type="http://schemas.openxmlformats.org/officeDocument/2006/relationships/image" Target="../media/image30.emf"/><Relationship Id="rId10" Type="http://schemas.openxmlformats.org/officeDocument/2006/relationships/customXml" Target="../ink/ink35.xml"/><Relationship Id="rId4" Type="http://schemas.openxmlformats.org/officeDocument/2006/relationships/customXml" Target="../ink/ink32.xml"/><Relationship Id="rId9" Type="http://schemas.openxmlformats.org/officeDocument/2006/relationships/image" Target="../media/image3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emf"/><Relationship Id="rId3" Type="http://schemas.openxmlformats.org/officeDocument/2006/relationships/customXml" Target="../ink/ink37.xml"/><Relationship Id="rId7" Type="http://schemas.openxmlformats.org/officeDocument/2006/relationships/customXml" Target="../ink/ink3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0.emf"/><Relationship Id="rId5" Type="http://schemas.openxmlformats.org/officeDocument/2006/relationships/customXml" Target="../ink/ink38.xml"/><Relationship Id="rId4" Type="http://schemas.openxmlformats.org/officeDocument/2006/relationships/image" Target="../media/image310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13" Type="http://schemas.openxmlformats.org/officeDocument/2006/relationships/image" Target="../media/image38.emf"/><Relationship Id="rId18" Type="http://schemas.openxmlformats.org/officeDocument/2006/relationships/customXml" Target="../ink/ink47.xml"/><Relationship Id="rId3" Type="http://schemas.openxmlformats.org/officeDocument/2006/relationships/image" Target="../media/image90.png"/><Relationship Id="rId21" Type="http://schemas.openxmlformats.org/officeDocument/2006/relationships/image" Target="../media/image42.emf"/><Relationship Id="rId7" Type="http://schemas.openxmlformats.org/officeDocument/2006/relationships/image" Target="../media/image350.emf"/><Relationship Id="rId12" Type="http://schemas.openxmlformats.org/officeDocument/2006/relationships/customXml" Target="../ink/ink44.xml"/><Relationship Id="rId17" Type="http://schemas.openxmlformats.org/officeDocument/2006/relationships/image" Target="../media/image40.emf"/><Relationship Id="rId25" Type="http://schemas.openxmlformats.org/officeDocument/2006/relationships/image" Target="../media/image44.emf"/><Relationship Id="rId2" Type="http://schemas.openxmlformats.org/officeDocument/2006/relationships/image" Target="../media/image80.png"/><Relationship Id="rId16" Type="http://schemas.openxmlformats.org/officeDocument/2006/relationships/customXml" Target="../ink/ink46.xml"/><Relationship Id="rId20" Type="http://schemas.openxmlformats.org/officeDocument/2006/relationships/customXml" Target="../ink/ink48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41.xml"/><Relationship Id="rId11" Type="http://schemas.openxmlformats.org/officeDocument/2006/relationships/image" Target="../media/image37.emf"/><Relationship Id="rId24" Type="http://schemas.openxmlformats.org/officeDocument/2006/relationships/customXml" Target="../ink/ink50.xml"/><Relationship Id="rId5" Type="http://schemas.openxmlformats.org/officeDocument/2006/relationships/image" Target="../media/image340.emf"/><Relationship Id="rId15" Type="http://schemas.openxmlformats.org/officeDocument/2006/relationships/image" Target="../media/image39.emf"/><Relationship Id="rId23" Type="http://schemas.openxmlformats.org/officeDocument/2006/relationships/image" Target="../media/image43.emf"/><Relationship Id="rId10" Type="http://schemas.openxmlformats.org/officeDocument/2006/relationships/customXml" Target="../ink/ink43.xml"/><Relationship Id="rId19" Type="http://schemas.openxmlformats.org/officeDocument/2006/relationships/image" Target="../media/image41.emf"/><Relationship Id="rId4" Type="http://schemas.openxmlformats.org/officeDocument/2006/relationships/customXml" Target="../ink/ink40.xml"/><Relationship Id="rId9" Type="http://schemas.openxmlformats.org/officeDocument/2006/relationships/image" Target="../media/image36.emf"/><Relationship Id="rId14" Type="http://schemas.openxmlformats.org/officeDocument/2006/relationships/customXml" Target="../ink/ink45.xml"/><Relationship Id="rId22" Type="http://schemas.openxmlformats.org/officeDocument/2006/relationships/customXml" Target="../ink/ink4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.xml"/><Relationship Id="rId13" Type="http://schemas.openxmlformats.org/officeDocument/2006/relationships/image" Target="../media/image50.emf"/><Relationship Id="rId3" Type="http://schemas.openxmlformats.org/officeDocument/2006/relationships/image" Target="../media/image110.png"/><Relationship Id="rId7" Type="http://schemas.openxmlformats.org/officeDocument/2006/relationships/image" Target="../media/image47.emf"/><Relationship Id="rId12" Type="http://schemas.openxmlformats.org/officeDocument/2006/relationships/customXml" Target="../ink/ink55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52.xml"/><Relationship Id="rId11" Type="http://schemas.openxmlformats.org/officeDocument/2006/relationships/image" Target="../media/image49.emf"/><Relationship Id="rId5" Type="http://schemas.openxmlformats.org/officeDocument/2006/relationships/image" Target="../media/image46.emf"/><Relationship Id="rId10" Type="http://schemas.openxmlformats.org/officeDocument/2006/relationships/customXml" Target="../ink/ink54.xml"/><Relationship Id="rId4" Type="http://schemas.openxmlformats.org/officeDocument/2006/relationships/customXml" Target="../ink/ink51.xml"/><Relationship Id="rId9" Type="http://schemas.openxmlformats.org/officeDocument/2006/relationships/image" Target="../media/image4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customXml" Target="../ink/ink56.xml"/><Relationship Id="rId7" Type="http://schemas.openxmlformats.org/officeDocument/2006/relationships/customXml" Target="../ink/ink5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emf"/><Relationship Id="rId5" Type="http://schemas.openxmlformats.org/officeDocument/2006/relationships/customXml" Target="../ink/ink57.xml"/><Relationship Id="rId4" Type="http://schemas.openxmlformats.org/officeDocument/2006/relationships/image" Target="../media/image51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1.xml"/><Relationship Id="rId13" Type="http://schemas.openxmlformats.org/officeDocument/2006/relationships/image" Target="../media/image58.emf"/><Relationship Id="rId18" Type="http://schemas.openxmlformats.org/officeDocument/2006/relationships/customXml" Target="../ink/ink66.xml"/><Relationship Id="rId26" Type="http://schemas.openxmlformats.org/officeDocument/2006/relationships/customXml" Target="../ink/ink70.xml"/><Relationship Id="rId39" Type="http://schemas.openxmlformats.org/officeDocument/2006/relationships/image" Target="../media/image71.emf"/><Relationship Id="rId3" Type="http://schemas.openxmlformats.org/officeDocument/2006/relationships/image" Target="../media/image13.png"/><Relationship Id="rId21" Type="http://schemas.openxmlformats.org/officeDocument/2006/relationships/image" Target="../media/image62.emf"/><Relationship Id="rId34" Type="http://schemas.openxmlformats.org/officeDocument/2006/relationships/customXml" Target="../ink/ink74.xml"/><Relationship Id="rId42" Type="http://schemas.openxmlformats.org/officeDocument/2006/relationships/customXml" Target="../ink/ink78.xml"/><Relationship Id="rId7" Type="http://schemas.openxmlformats.org/officeDocument/2006/relationships/image" Target="../media/image55.emf"/><Relationship Id="rId12" Type="http://schemas.openxmlformats.org/officeDocument/2006/relationships/customXml" Target="../ink/ink63.xml"/><Relationship Id="rId17" Type="http://schemas.openxmlformats.org/officeDocument/2006/relationships/image" Target="../media/image60.emf"/><Relationship Id="rId25" Type="http://schemas.openxmlformats.org/officeDocument/2006/relationships/image" Target="../media/image64.emf"/><Relationship Id="rId33" Type="http://schemas.openxmlformats.org/officeDocument/2006/relationships/image" Target="../media/image68.emf"/><Relationship Id="rId38" Type="http://schemas.openxmlformats.org/officeDocument/2006/relationships/customXml" Target="../ink/ink76.xml"/><Relationship Id="rId2" Type="http://schemas.openxmlformats.org/officeDocument/2006/relationships/notesSlide" Target="../notesSlides/notesSlide21.xml"/><Relationship Id="rId16" Type="http://schemas.openxmlformats.org/officeDocument/2006/relationships/customXml" Target="../ink/ink65.xml"/><Relationship Id="rId20" Type="http://schemas.openxmlformats.org/officeDocument/2006/relationships/customXml" Target="../ink/ink67.xml"/><Relationship Id="rId29" Type="http://schemas.openxmlformats.org/officeDocument/2006/relationships/image" Target="../media/image66.emf"/><Relationship Id="rId41" Type="http://schemas.openxmlformats.org/officeDocument/2006/relationships/image" Target="../media/image72.emf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60.xml"/><Relationship Id="rId11" Type="http://schemas.openxmlformats.org/officeDocument/2006/relationships/image" Target="../media/image57.emf"/><Relationship Id="rId24" Type="http://schemas.openxmlformats.org/officeDocument/2006/relationships/customXml" Target="../ink/ink69.xml"/><Relationship Id="rId32" Type="http://schemas.openxmlformats.org/officeDocument/2006/relationships/customXml" Target="../ink/ink73.xml"/><Relationship Id="rId37" Type="http://schemas.openxmlformats.org/officeDocument/2006/relationships/image" Target="../media/image70.emf"/><Relationship Id="rId40" Type="http://schemas.openxmlformats.org/officeDocument/2006/relationships/customXml" Target="../ink/ink77.xml"/><Relationship Id="rId5" Type="http://schemas.openxmlformats.org/officeDocument/2006/relationships/image" Target="../media/image54.emf"/><Relationship Id="rId15" Type="http://schemas.openxmlformats.org/officeDocument/2006/relationships/image" Target="../media/image59.emf"/><Relationship Id="rId23" Type="http://schemas.openxmlformats.org/officeDocument/2006/relationships/image" Target="../media/image63.emf"/><Relationship Id="rId28" Type="http://schemas.openxmlformats.org/officeDocument/2006/relationships/customXml" Target="../ink/ink71.xml"/><Relationship Id="rId36" Type="http://schemas.openxmlformats.org/officeDocument/2006/relationships/customXml" Target="../ink/ink75.xml"/><Relationship Id="rId10" Type="http://schemas.openxmlformats.org/officeDocument/2006/relationships/customXml" Target="../ink/ink62.xml"/><Relationship Id="rId19" Type="http://schemas.openxmlformats.org/officeDocument/2006/relationships/image" Target="../media/image61.emf"/><Relationship Id="rId31" Type="http://schemas.openxmlformats.org/officeDocument/2006/relationships/image" Target="../media/image67.emf"/><Relationship Id="rId4" Type="http://schemas.openxmlformats.org/officeDocument/2006/relationships/customXml" Target="../ink/ink59.xml"/><Relationship Id="rId9" Type="http://schemas.openxmlformats.org/officeDocument/2006/relationships/image" Target="../media/image56.emf"/><Relationship Id="rId14" Type="http://schemas.openxmlformats.org/officeDocument/2006/relationships/customXml" Target="../ink/ink64.xml"/><Relationship Id="rId22" Type="http://schemas.openxmlformats.org/officeDocument/2006/relationships/customXml" Target="../ink/ink68.xml"/><Relationship Id="rId27" Type="http://schemas.openxmlformats.org/officeDocument/2006/relationships/image" Target="../media/image65.emf"/><Relationship Id="rId30" Type="http://schemas.openxmlformats.org/officeDocument/2006/relationships/customXml" Target="../ink/ink72.xml"/><Relationship Id="rId35" Type="http://schemas.openxmlformats.org/officeDocument/2006/relationships/image" Target="../media/image69.emf"/><Relationship Id="rId43" Type="http://schemas.openxmlformats.org/officeDocument/2006/relationships/image" Target="../media/image73.emf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4.emf"/><Relationship Id="rId21" Type="http://schemas.openxmlformats.org/officeDocument/2006/relationships/customXml" Target="../ink/ink88.xml"/><Relationship Id="rId34" Type="http://schemas.openxmlformats.org/officeDocument/2006/relationships/image" Target="../media/image88.emf"/><Relationship Id="rId42" Type="http://schemas.openxmlformats.org/officeDocument/2006/relationships/image" Target="../media/image92.emf"/><Relationship Id="rId47" Type="http://schemas.openxmlformats.org/officeDocument/2006/relationships/customXml" Target="../ink/ink101.xml"/><Relationship Id="rId50" Type="http://schemas.openxmlformats.org/officeDocument/2006/relationships/image" Target="../media/image96.emf"/><Relationship Id="rId55" Type="http://schemas.openxmlformats.org/officeDocument/2006/relationships/customXml" Target="../ink/ink105.xml"/><Relationship Id="rId63" Type="http://schemas.openxmlformats.org/officeDocument/2006/relationships/customXml" Target="../ink/ink109.xml"/><Relationship Id="rId68" Type="http://schemas.openxmlformats.org/officeDocument/2006/relationships/image" Target="../media/image105.emf"/><Relationship Id="rId76" Type="http://schemas.openxmlformats.org/officeDocument/2006/relationships/image" Target="../media/image109.emf"/><Relationship Id="rId84" Type="http://schemas.openxmlformats.org/officeDocument/2006/relationships/image" Target="../media/image113.emf"/><Relationship Id="rId89" Type="http://schemas.openxmlformats.org/officeDocument/2006/relationships/customXml" Target="../ink/ink122.xml"/><Relationship Id="rId97" Type="http://schemas.openxmlformats.org/officeDocument/2006/relationships/customXml" Target="../ink/ink126.xml"/><Relationship Id="rId7" Type="http://schemas.openxmlformats.org/officeDocument/2006/relationships/customXml" Target="../ink/ink81.xml"/><Relationship Id="rId71" Type="http://schemas.openxmlformats.org/officeDocument/2006/relationships/customXml" Target="../ink/ink113.xml"/><Relationship Id="rId92" Type="http://schemas.openxmlformats.org/officeDocument/2006/relationships/image" Target="../media/image117.emf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79.emf"/><Relationship Id="rId29" Type="http://schemas.openxmlformats.org/officeDocument/2006/relationships/customXml" Target="../ink/ink92.xml"/><Relationship Id="rId11" Type="http://schemas.openxmlformats.org/officeDocument/2006/relationships/customXml" Target="../ink/ink83.xml"/><Relationship Id="rId24" Type="http://schemas.openxmlformats.org/officeDocument/2006/relationships/image" Target="../media/image83.emf"/><Relationship Id="rId32" Type="http://schemas.openxmlformats.org/officeDocument/2006/relationships/image" Target="../media/image87.emf"/><Relationship Id="rId37" Type="http://schemas.openxmlformats.org/officeDocument/2006/relationships/customXml" Target="../ink/ink96.xml"/><Relationship Id="rId40" Type="http://schemas.openxmlformats.org/officeDocument/2006/relationships/image" Target="../media/image91.emf"/><Relationship Id="rId45" Type="http://schemas.openxmlformats.org/officeDocument/2006/relationships/customXml" Target="../ink/ink100.xml"/><Relationship Id="rId53" Type="http://schemas.openxmlformats.org/officeDocument/2006/relationships/customXml" Target="../ink/ink104.xml"/><Relationship Id="rId58" Type="http://schemas.openxmlformats.org/officeDocument/2006/relationships/image" Target="../media/image100.emf"/><Relationship Id="rId66" Type="http://schemas.openxmlformats.org/officeDocument/2006/relationships/image" Target="../media/image104.emf"/><Relationship Id="rId74" Type="http://schemas.openxmlformats.org/officeDocument/2006/relationships/image" Target="../media/image108.emf"/><Relationship Id="rId79" Type="http://schemas.openxmlformats.org/officeDocument/2006/relationships/customXml" Target="../ink/ink117.xml"/><Relationship Id="rId87" Type="http://schemas.openxmlformats.org/officeDocument/2006/relationships/customXml" Target="../ink/ink121.xml"/><Relationship Id="rId5" Type="http://schemas.openxmlformats.org/officeDocument/2006/relationships/customXml" Target="../ink/ink80.xml"/><Relationship Id="rId61" Type="http://schemas.openxmlformats.org/officeDocument/2006/relationships/customXml" Target="../ink/ink108.xml"/><Relationship Id="rId82" Type="http://schemas.openxmlformats.org/officeDocument/2006/relationships/image" Target="../media/image112.emf"/><Relationship Id="rId90" Type="http://schemas.openxmlformats.org/officeDocument/2006/relationships/image" Target="../media/image116.emf"/><Relationship Id="rId95" Type="http://schemas.openxmlformats.org/officeDocument/2006/relationships/customXml" Target="../ink/ink125.xml"/><Relationship Id="rId19" Type="http://schemas.openxmlformats.org/officeDocument/2006/relationships/customXml" Target="../ink/ink87.xml"/><Relationship Id="rId14" Type="http://schemas.openxmlformats.org/officeDocument/2006/relationships/image" Target="../media/image78.emf"/><Relationship Id="rId22" Type="http://schemas.openxmlformats.org/officeDocument/2006/relationships/image" Target="../media/image82.emf"/><Relationship Id="rId27" Type="http://schemas.openxmlformats.org/officeDocument/2006/relationships/customXml" Target="../ink/ink91.xml"/><Relationship Id="rId30" Type="http://schemas.openxmlformats.org/officeDocument/2006/relationships/image" Target="../media/image86.emf"/><Relationship Id="rId35" Type="http://schemas.openxmlformats.org/officeDocument/2006/relationships/customXml" Target="../ink/ink95.xml"/><Relationship Id="rId43" Type="http://schemas.openxmlformats.org/officeDocument/2006/relationships/customXml" Target="../ink/ink99.xml"/><Relationship Id="rId48" Type="http://schemas.openxmlformats.org/officeDocument/2006/relationships/image" Target="../media/image95.emf"/><Relationship Id="rId56" Type="http://schemas.openxmlformats.org/officeDocument/2006/relationships/image" Target="../media/image99.emf"/><Relationship Id="rId64" Type="http://schemas.openxmlformats.org/officeDocument/2006/relationships/image" Target="../media/image103.emf"/><Relationship Id="rId69" Type="http://schemas.openxmlformats.org/officeDocument/2006/relationships/customXml" Target="../ink/ink112.xml"/><Relationship Id="rId77" Type="http://schemas.openxmlformats.org/officeDocument/2006/relationships/customXml" Target="../ink/ink116.xml"/><Relationship Id="rId100" Type="http://schemas.openxmlformats.org/officeDocument/2006/relationships/image" Target="../media/image121.emf"/><Relationship Id="rId8" Type="http://schemas.openxmlformats.org/officeDocument/2006/relationships/image" Target="../media/image75.emf"/><Relationship Id="rId51" Type="http://schemas.openxmlformats.org/officeDocument/2006/relationships/customXml" Target="../ink/ink103.xml"/><Relationship Id="rId72" Type="http://schemas.openxmlformats.org/officeDocument/2006/relationships/image" Target="../media/image107.emf"/><Relationship Id="rId80" Type="http://schemas.openxmlformats.org/officeDocument/2006/relationships/image" Target="../media/image111.emf"/><Relationship Id="rId85" Type="http://schemas.openxmlformats.org/officeDocument/2006/relationships/customXml" Target="../ink/ink120.xml"/><Relationship Id="rId93" Type="http://schemas.openxmlformats.org/officeDocument/2006/relationships/customXml" Target="../ink/ink124.xml"/><Relationship Id="rId98" Type="http://schemas.openxmlformats.org/officeDocument/2006/relationships/image" Target="../media/image120.emf"/><Relationship Id="rId3" Type="http://schemas.openxmlformats.org/officeDocument/2006/relationships/customXml" Target="../ink/ink79.xml"/><Relationship Id="rId12" Type="http://schemas.openxmlformats.org/officeDocument/2006/relationships/image" Target="../media/image77.emf"/><Relationship Id="rId17" Type="http://schemas.openxmlformats.org/officeDocument/2006/relationships/customXml" Target="../ink/ink86.xml"/><Relationship Id="rId25" Type="http://schemas.openxmlformats.org/officeDocument/2006/relationships/customXml" Target="../ink/ink90.xml"/><Relationship Id="rId33" Type="http://schemas.openxmlformats.org/officeDocument/2006/relationships/customXml" Target="../ink/ink94.xml"/><Relationship Id="rId38" Type="http://schemas.openxmlformats.org/officeDocument/2006/relationships/image" Target="../media/image90.emf"/><Relationship Id="rId46" Type="http://schemas.openxmlformats.org/officeDocument/2006/relationships/image" Target="../media/image94.emf"/><Relationship Id="rId59" Type="http://schemas.openxmlformats.org/officeDocument/2006/relationships/customXml" Target="../ink/ink107.xml"/><Relationship Id="rId67" Type="http://schemas.openxmlformats.org/officeDocument/2006/relationships/customXml" Target="../ink/ink111.xml"/><Relationship Id="rId20" Type="http://schemas.openxmlformats.org/officeDocument/2006/relationships/image" Target="../media/image81.emf"/><Relationship Id="rId41" Type="http://schemas.openxmlformats.org/officeDocument/2006/relationships/customXml" Target="../ink/ink98.xml"/><Relationship Id="rId54" Type="http://schemas.openxmlformats.org/officeDocument/2006/relationships/image" Target="../media/image98.emf"/><Relationship Id="rId62" Type="http://schemas.openxmlformats.org/officeDocument/2006/relationships/image" Target="../media/image102.emf"/><Relationship Id="rId70" Type="http://schemas.openxmlformats.org/officeDocument/2006/relationships/image" Target="../media/image106.emf"/><Relationship Id="rId75" Type="http://schemas.openxmlformats.org/officeDocument/2006/relationships/customXml" Target="../ink/ink115.xml"/><Relationship Id="rId83" Type="http://schemas.openxmlformats.org/officeDocument/2006/relationships/customXml" Target="../ink/ink119.xml"/><Relationship Id="rId88" Type="http://schemas.openxmlformats.org/officeDocument/2006/relationships/image" Target="../media/image115.emf"/><Relationship Id="rId91" Type="http://schemas.openxmlformats.org/officeDocument/2006/relationships/customXml" Target="../ink/ink123.xml"/><Relationship Id="rId96" Type="http://schemas.openxmlformats.org/officeDocument/2006/relationships/image" Target="../media/image11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emf"/><Relationship Id="rId15" Type="http://schemas.openxmlformats.org/officeDocument/2006/relationships/customXml" Target="../ink/ink85.xml"/><Relationship Id="rId23" Type="http://schemas.openxmlformats.org/officeDocument/2006/relationships/customXml" Target="../ink/ink89.xml"/><Relationship Id="rId28" Type="http://schemas.openxmlformats.org/officeDocument/2006/relationships/image" Target="../media/image85.emf"/><Relationship Id="rId36" Type="http://schemas.openxmlformats.org/officeDocument/2006/relationships/image" Target="../media/image89.emf"/><Relationship Id="rId49" Type="http://schemas.openxmlformats.org/officeDocument/2006/relationships/customXml" Target="../ink/ink102.xml"/><Relationship Id="rId57" Type="http://schemas.openxmlformats.org/officeDocument/2006/relationships/customXml" Target="../ink/ink106.xml"/><Relationship Id="rId10" Type="http://schemas.openxmlformats.org/officeDocument/2006/relationships/image" Target="../media/image76.emf"/><Relationship Id="rId31" Type="http://schemas.openxmlformats.org/officeDocument/2006/relationships/customXml" Target="../ink/ink93.xml"/><Relationship Id="rId44" Type="http://schemas.openxmlformats.org/officeDocument/2006/relationships/image" Target="../media/image93.emf"/><Relationship Id="rId52" Type="http://schemas.openxmlformats.org/officeDocument/2006/relationships/image" Target="../media/image97.emf"/><Relationship Id="rId60" Type="http://schemas.openxmlformats.org/officeDocument/2006/relationships/image" Target="../media/image101.emf"/><Relationship Id="rId65" Type="http://schemas.openxmlformats.org/officeDocument/2006/relationships/customXml" Target="../ink/ink110.xml"/><Relationship Id="rId73" Type="http://schemas.openxmlformats.org/officeDocument/2006/relationships/customXml" Target="../ink/ink114.xml"/><Relationship Id="rId78" Type="http://schemas.openxmlformats.org/officeDocument/2006/relationships/image" Target="../media/image110.emf"/><Relationship Id="rId81" Type="http://schemas.openxmlformats.org/officeDocument/2006/relationships/customXml" Target="../ink/ink118.xml"/><Relationship Id="rId86" Type="http://schemas.openxmlformats.org/officeDocument/2006/relationships/image" Target="../media/image114.emf"/><Relationship Id="rId94" Type="http://schemas.openxmlformats.org/officeDocument/2006/relationships/image" Target="../media/image118.emf"/><Relationship Id="rId99" Type="http://schemas.openxmlformats.org/officeDocument/2006/relationships/customXml" Target="../ink/ink127.xml"/><Relationship Id="rId4" Type="http://schemas.openxmlformats.org/officeDocument/2006/relationships/image" Target="../media/image45.emf"/><Relationship Id="rId9" Type="http://schemas.openxmlformats.org/officeDocument/2006/relationships/customXml" Target="../ink/ink82.xml"/><Relationship Id="rId13" Type="http://schemas.openxmlformats.org/officeDocument/2006/relationships/customXml" Target="../ink/ink84.xml"/><Relationship Id="rId18" Type="http://schemas.openxmlformats.org/officeDocument/2006/relationships/image" Target="../media/image80.emf"/><Relationship Id="rId39" Type="http://schemas.openxmlformats.org/officeDocument/2006/relationships/customXml" Target="../ink/ink9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emf"/><Relationship Id="rId13" Type="http://schemas.openxmlformats.org/officeDocument/2006/relationships/customXml" Target="../ink/ink133.xml"/><Relationship Id="rId18" Type="http://schemas.openxmlformats.org/officeDocument/2006/relationships/image" Target="../media/image130.emf"/><Relationship Id="rId26" Type="http://schemas.openxmlformats.org/officeDocument/2006/relationships/image" Target="../media/image134.emf"/><Relationship Id="rId3" Type="http://schemas.openxmlformats.org/officeDocument/2006/relationships/customXml" Target="../ink/ink128.xml"/><Relationship Id="rId21" Type="http://schemas.openxmlformats.org/officeDocument/2006/relationships/customXml" Target="../ink/ink137.xml"/><Relationship Id="rId7" Type="http://schemas.openxmlformats.org/officeDocument/2006/relationships/customXml" Target="../ink/ink130.xml"/><Relationship Id="rId12" Type="http://schemas.openxmlformats.org/officeDocument/2006/relationships/image" Target="../media/image127.emf"/><Relationship Id="rId17" Type="http://schemas.openxmlformats.org/officeDocument/2006/relationships/customXml" Target="../ink/ink135.xml"/><Relationship Id="rId25" Type="http://schemas.openxmlformats.org/officeDocument/2006/relationships/customXml" Target="../ink/ink139.xml"/><Relationship Id="rId2" Type="http://schemas.openxmlformats.org/officeDocument/2006/relationships/image" Target="../media/image122.png"/><Relationship Id="rId16" Type="http://schemas.openxmlformats.org/officeDocument/2006/relationships/image" Target="../media/image129.emf"/><Relationship Id="rId20" Type="http://schemas.openxmlformats.org/officeDocument/2006/relationships/image" Target="../media/image131.emf"/><Relationship Id="rId29" Type="http://schemas.openxmlformats.org/officeDocument/2006/relationships/customXml" Target="../ink/ink1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4.emf"/><Relationship Id="rId11" Type="http://schemas.openxmlformats.org/officeDocument/2006/relationships/customXml" Target="../ink/ink132.xml"/><Relationship Id="rId24" Type="http://schemas.openxmlformats.org/officeDocument/2006/relationships/image" Target="../media/image133.emf"/><Relationship Id="rId5" Type="http://schemas.openxmlformats.org/officeDocument/2006/relationships/customXml" Target="../ink/ink129.xml"/><Relationship Id="rId15" Type="http://schemas.openxmlformats.org/officeDocument/2006/relationships/customXml" Target="../ink/ink134.xml"/><Relationship Id="rId23" Type="http://schemas.openxmlformats.org/officeDocument/2006/relationships/customXml" Target="../ink/ink138.xml"/><Relationship Id="rId28" Type="http://schemas.openxmlformats.org/officeDocument/2006/relationships/image" Target="../media/image135.emf"/><Relationship Id="rId10" Type="http://schemas.openxmlformats.org/officeDocument/2006/relationships/image" Target="../media/image126.emf"/><Relationship Id="rId19" Type="http://schemas.openxmlformats.org/officeDocument/2006/relationships/customXml" Target="../ink/ink136.xml"/><Relationship Id="rId4" Type="http://schemas.openxmlformats.org/officeDocument/2006/relationships/image" Target="../media/image123.emf"/><Relationship Id="rId9" Type="http://schemas.openxmlformats.org/officeDocument/2006/relationships/customXml" Target="../ink/ink131.xml"/><Relationship Id="rId14" Type="http://schemas.openxmlformats.org/officeDocument/2006/relationships/image" Target="../media/image128.emf"/><Relationship Id="rId22" Type="http://schemas.openxmlformats.org/officeDocument/2006/relationships/image" Target="../media/image132.emf"/><Relationship Id="rId27" Type="http://schemas.openxmlformats.org/officeDocument/2006/relationships/customXml" Target="../ink/ink140.xml"/><Relationship Id="rId30" Type="http://schemas.openxmlformats.org/officeDocument/2006/relationships/image" Target="../media/image136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emf"/><Relationship Id="rId13" Type="http://schemas.openxmlformats.org/officeDocument/2006/relationships/customXml" Target="../ink/ink147.xml"/><Relationship Id="rId18" Type="http://schemas.openxmlformats.org/officeDocument/2006/relationships/image" Target="../media/image130.emf"/><Relationship Id="rId26" Type="http://schemas.openxmlformats.org/officeDocument/2006/relationships/image" Target="../media/image134.emf"/><Relationship Id="rId3" Type="http://schemas.openxmlformats.org/officeDocument/2006/relationships/customXml" Target="../ink/ink142.xml"/><Relationship Id="rId21" Type="http://schemas.openxmlformats.org/officeDocument/2006/relationships/customXml" Target="../ink/ink151.xml"/><Relationship Id="rId7" Type="http://schemas.openxmlformats.org/officeDocument/2006/relationships/customXml" Target="../ink/ink144.xml"/><Relationship Id="rId12" Type="http://schemas.openxmlformats.org/officeDocument/2006/relationships/image" Target="../media/image127.emf"/><Relationship Id="rId17" Type="http://schemas.openxmlformats.org/officeDocument/2006/relationships/customXml" Target="../ink/ink149.xml"/><Relationship Id="rId25" Type="http://schemas.openxmlformats.org/officeDocument/2006/relationships/customXml" Target="../ink/ink153.xml"/><Relationship Id="rId2" Type="http://schemas.openxmlformats.org/officeDocument/2006/relationships/image" Target="../media/image122.png"/><Relationship Id="rId16" Type="http://schemas.openxmlformats.org/officeDocument/2006/relationships/image" Target="../media/image129.emf"/><Relationship Id="rId20" Type="http://schemas.openxmlformats.org/officeDocument/2006/relationships/image" Target="../media/image131.emf"/><Relationship Id="rId29" Type="http://schemas.openxmlformats.org/officeDocument/2006/relationships/customXml" Target="../ink/ink15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4.emf"/><Relationship Id="rId11" Type="http://schemas.openxmlformats.org/officeDocument/2006/relationships/customXml" Target="../ink/ink146.xml"/><Relationship Id="rId24" Type="http://schemas.openxmlformats.org/officeDocument/2006/relationships/image" Target="../media/image133.emf"/><Relationship Id="rId5" Type="http://schemas.openxmlformats.org/officeDocument/2006/relationships/customXml" Target="../ink/ink143.xml"/><Relationship Id="rId15" Type="http://schemas.openxmlformats.org/officeDocument/2006/relationships/customXml" Target="../ink/ink148.xml"/><Relationship Id="rId23" Type="http://schemas.openxmlformats.org/officeDocument/2006/relationships/customXml" Target="../ink/ink152.xml"/><Relationship Id="rId28" Type="http://schemas.openxmlformats.org/officeDocument/2006/relationships/image" Target="../media/image135.emf"/><Relationship Id="rId10" Type="http://schemas.openxmlformats.org/officeDocument/2006/relationships/image" Target="../media/image126.emf"/><Relationship Id="rId19" Type="http://schemas.openxmlformats.org/officeDocument/2006/relationships/customXml" Target="../ink/ink150.xml"/><Relationship Id="rId4" Type="http://schemas.openxmlformats.org/officeDocument/2006/relationships/image" Target="../media/image123.emf"/><Relationship Id="rId9" Type="http://schemas.openxmlformats.org/officeDocument/2006/relationships/customXml" Target="../ink/ink145.xml"/><Relationship Id="rId14" Type="http://schemas.openxmlformats.org/officeDocument/2006/relationships/image" Target="../media/image128.emf"/><Relationship Id="rId22" Type="http://schemas.openxmlformats.org/officeDocument/2006/relationships/image" Target="../media/image132.emf"/><Relationship Id="rId27" Type="http://schemas.openxmlformats.org/officeDocument/2006/relationships/customXml" Target="../ink/ink154.xml"/><Relationship Id="rId30" Type="http://schemas.openxmlformats.org/officeDocument/2006/relationships/image" Target="../media/image136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emf"/><Relationship Id="rId13" Type="http://schemas.openxmlformats.org/officeDocument/2006/relationships/customXml" Target="../ink/ink161.xml"/><Relationship Id="rId18" Type="http://schemas.openxmlformats.org/officeDocument/2006/relationships/image" Target="../media/image128.emf"/><Relationship Id="rId26" Type="http://schemas.openxmlformats.org/officeDocument/2006/relationships/image" Target="../media/image142.emf"/><Relationship Id="rId3" Type="http://schemas.openxmlformats.org/officeDocument/2006/relationships/customXml" Target="../ink/ink156.xml"/><Relationship Id="rId21" Type="http://schemas.openxmlformats.org/officeDocument/2006/relationships/customXml" Target="../ink/ink165.xml"/><Relationship Id="rId7" Type="http://schemas.openxmlformats.org/officeDocument/2006/relationships/customXml" Target="../ink/ink158.xml"/><Relationship Id="rId12" Type="http://schemas.openxmlformats.org/officeDocument/2006/relationships/image" Target="../media/image140.emf"/><Relationship Id="rId17" Type="http://schemas.openxmlformats.org/officeDocument/2006/relationships/customXml" Target="../ink/ink163.xml"/><Relationship Id="rId25" Type="http://schemas.openxmlformats.org/officeDocument/2006/relationships/customXml" Target="../ink/ink167.xml"/><Relationship Id="rId2" Type="http://schemas.openxmlformats.org/officeDocument/2006/relationships/image" Target="../media/image137.png"/><Relationship Id="rId16" Type="http://schemas.openxmlformats.org/officeDocument/2006/relationships/image" Target="../media/image127.emf"/><Relationship Id="rId20" Type="http://schemas.openxmlformats.org/officeDocument/2006/relationships/image" Target="../media/image12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4.emf"/><Relationship Id="rId11" Type="http://schemas.openxmlformats.org/officeDocument/2006/relationships/customXml" Target="../ink/ink160.xml"/><Relationship Id="rId24" Type="http://schemas.openxmlformats.org/officeDocument/2006/relationships/image" Target="../media/image141.emf"/><Relationship Id="rId5" Type="http://schemas.openxmlformats.org/officeDocument/2006/relationships/customXml" Target="../ink/ink157.xml"/><Relationship Id="rId15" Type="http://schemas.openxmlformats.org/officeDocument/2006/relationships/customXml" Target="../ink/ink162.xml"/><Relationship Id="rId23" Type="http://schemas.openxmlformats.org/officeDocument/2006/relationships/customXml" Target="../ink/ink166.xml"/><Relationship Id="rId10" Type="http://schemas.openxmlformats.org/officeDocument/2006/relationships/image" Target="../media/image125.emf"/><Relationship Id="rId19" Type="http://schemas.openxmlformats.org/officeDocument/2006/relationships/customXml" Target="../ink/ink164.xml"/><Relationship Id="rId4" Type="http://schemas.openxmlformats.org/officeDocument/2006/relationships/image" Target="../media/image138.emf"/><Relationship Id="rId9" Type="http://schemas.openxmlformats.org/officeDocument/2006/relationships/customXml" Target="../ink/ink159.xml"/><Relationship Id="rId14" Type="http://schemas.openxmlformats.org/officeDocument/2006/relationships/image" Target="../media/image126.emf"/><Relationship Id="rId22" Type="http://schemas.openxmlformats.org/officeDocument/2006/relationships/image" Target="../media/image130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1.xml"/><Relationship Id="rId3" Type="http://schemas.openxmlformats.org/officeDocument/2006/relationships/image" Target="../media/image143.emf"/><Relationship Id="rId7" Type="http://schemas.openxmlformats.org/officeDocument/2006/relationships/image" Target="../media/image145.emf"/><Relationship Id="rId2" Type="http://schemas.openxmlformats.org/officeDocument/2006/relationships/customXml" Target="../ink/ink168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70.xml"/><Relationship Id="rId5" Type="http://schemas.openxmlformats.org/officeDocument/2006/relationships/image" Target="../media/image144.emf"/><Relationship Id="rId4" Type="http://schemas.openxmlformats.org/officeDocument/2006/relationships/customXml" Target="../ink/ink169.xml"/><Relationship Id="rId9" Type="http://schemas.openxmlformats.org/officeDocument/2006/relationships/image" Target="../media/image14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SUNKENGA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r="2684"/>
          <a:stretch>
            <a:fillRect/>
          </a:stretch>
        </p:blipFill>
        <p:spPr/>
      </p:pic>
      <p:sp>
        <p:nvSpPr>
          <p:cNvPr id="9830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1E8FEF-9A68-4589-9F81-47D4B5193976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98308" name="Text Box 3"/>
          <p:cNvSpPr txBox="1">
            <a:spLocks noChangeArrowheads="1"/>
          </p:cNvSpPr>
          <p:nvPr/>
        </p:nvSpPr>
        <p:spPr bwMode="auto">
          <a:xfrm>
            <a:off x="838200" y="838200"/>
            <a:ext cx="5930900" cy="1431925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4400">
                <a:latin typeface="Comic Sans MS" panose="030F0702030302020204" pitchFamily="66" charset="0"/>
              </a:rPr>
              <a:t>Directed Graphs: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4400">
                <a:latin typeface="Comic Sans MS" panose="030F0702030302020204" pitchFamily="66" charset="0"/>
              </a:rPr>
              <a:t>Victoria Road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B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E3D191-2CFC-49F1-B356-D667F04C29DA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104466" name="Text Box 46"/>
          <p:cNvSpPr txBox="1">
            <a:spLocks noChangeArrowheads="1"/>
          </p:cNvSpPr>
          <p:nvPr/>
        </p:nvSpPr>
        <p:spPr bwMode="auto">
          <a:xfrm>
            <a:off x="3113088" y="5113338"/>
            <a:ext cx="1841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sz="230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 flipH="1">
            <a:off x="1495918" y="1164329"/>
            <a:ext cx="6002953" cy="584775"/>
          </a:xfrm>
          <a:prstGeom prst="rect">
            <a:avLst/>
          </a:prstGeom>
          <a:solidFill>
            <a:srgbClr val="6AB0FF">
              <a:alpha val="43137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Works with high probability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1331640" y="3068960"/>
            <a:ext cx="184731" cy="461665"/>
          </a:xfrm>
          <a:prstGeom prst="rect">
            <a:avLst/>
          </a:prstGeom>
          <a:solidFill>
            <a:schemeClr val="bg2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endParaRPr lang="en-US" sz="24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 bwMode="auto">
              <a:xfrm>
                <a:off x="611560" y="2276873"/>
                <a:ext cx="8136904" cy="4185761"/>
              </a:xfrm>
              <a:prstGeom prst="rect">
                <a:avLst/>
              </a:prstGeom>
              <a:solidFill>
                <a:srgbClr val="E5CD8B">
                  <a:alpha val="43137"/>
                </a:srgb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Error occurs when #paths </a:t>
                </a:r>
                <a:r>
                  <a:rPr lang="en-US" sz="2800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= 0 mod 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p  </a:t>
                </a:r>
                <a:r>
                  <a:rPr lang="en-US" sz="2800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when #paths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sz="2800" dirty="0" smtClean="0">
                  <a:solidFill>
                    <a:srgbClr val="0070C0"/>
                  </a:solidFill>
                  <a:latin typeface="Century Gothic" panose="020B0502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Where p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  <a:latin typeface="+mj-lt"/>
                  </a:rPr>
                  <a:t>[0,…,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  <a:latin typeface="+mj-lt"/>
                  </a:rPr>
                  <a:t>],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has &lt; 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clog </a:t>
                </a:r>
                <a:r>
                  <a:rPr lang="en-US" sz="2800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n prime factors, and there are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log n prime 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numbers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so odds of error 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~c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 for one path,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And </a:t>
                </a:r>
                <a:r>
                  <a:rPr lang="en-US" sz="2800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c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fName>
                      <m:e/>
                    </m:func>
                  </m:oMath>
                </a14:m>
                <a:r>
                  <a:rPr lang="en-US" sz="2800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−2−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for all pairs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time</m:t>
                    </m:r>
                  </m:oMath>
                </a14:m>
                <a:endParaRPr lang="en-US" sz="2800" dirty="0" smtClean="0">
                  <a:solidFill>
                    <a:srgbClr val="0070C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2276873"/>
                <a:ext cx="8136904" cy="4185761"/>
              </a:xfrm>
              <a:prstGeom prst="rect">
                <a:avLst/>
              </a:prstGeom>
              <a:blipFill rotWithShape="0">
                <a:blip r:embed="rId3"/>
                <a:stretch>
                  <a:fillRect l="-1498" t="-1603" b="-32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10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F73A9B-4CDF-44E1-BD29-638E9EB7DF3A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106499" name="Text Box 2"/>
          <p:cNvSpPr txBox="1">
            <a:spLocks noChangeArrowheads="1"/>
          </p:cNvSpPr>
          <p:nvPr/>
        </p:nvSpPr>
        <p:spPr bwMode="auto">
          <a:xfrm>
            <a:off x="582352" y="610721"/>
            <a:ext cx="7261746" cy="477054"/>
          </a:xfrm>
          <a:prstGeom prst="rect">
            <a:avLst/>
          </a:prstGeom>
          <a:solidFill>
            <a:srgbClr val="F9A5F7">
              <a:alpha val="49019"/>
            </a:srgb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500" dirty="0" smtClean="0">
                <a:solidFill>
                  <a:schemeClr val="accent2"/>
                </a:solidFill>
              </a:rPr>
              <a:t>IDEA 2: Using Even-</a:t>
            </a:r>
            <a:r>
              <a:rPr lang="en-US" sz="2500" dirty="0" err="1" smtClean="0">
                <a:solidFill>
                  <a:schemeClr val="accent2"/>
                </a:solidFill>
              </a:rPr>
              <a:t>Shiloach</a:t>
            </a:r>
            <a:r>
              <a:rPr lang="en-US" sz="2500" dirty="0" smtClean="0">
                <a:solidFill>
                  <a:schemeClr val="accent2"/>
                </a:solidFill>
              </a:rPr>
              <a:t> </a:t>
            </a:r>
            <a:r>
              <a:rPr lang="en-US" sz="2500" dirty="0" err="1" smtClean="0">
                <a:solidFill>
                  <a:schemeClr val="accent2"/>
                </a:solidFill>
              </a:rPr>
              <a:t>Breadthfirst</a:t>
            </a:r>
            <a:r>
              <a:rPr lang="en-US" sz="2500" dirty="0" smtClean="0">
                <a:solidFill>
                  <a:schemeClr val="accent2"/>
                </a:solidFill>
              </a:rPr>
              <a:t>  Trees</a:t>
            </a:r>
            <a:endParaRPr lang="en-US" sz="2500" dirty="0">
              <a:solidFill>
                <a:srgbClr val="991C7B"/>
              </a:solidFill>
            </a:endParaRPr>
          </a:p>
        </p:txBody>
      </p:sp>
      <p:sp>
        <p:nvSpPr>
          <p:cNvPr id="106501" name="Oval 3"/>
          <p:cNvSpPr>
            <a:spLocks noChangeAspect="1" noChangeArrowheads="1"/>
          </p:cNvSpPr>
          <p:nvPr/>
        </p:nvSpPr>
        <p:spPr bwMode="auto">
          <a:xfrm>
            <a:off x="1295400" y="3016250"/>
            <a:ext cx="352425" cy="352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6502" name="Oval 4"/>
          <p:cNvSpPr>
            <a:spLocks noChangeAspect="1" noChangeArrowheads="1"/>
          </p:cNvSpPr>
          <p:nvPr/>
        </p:nvSpPr>
        <p:spPr bwMode="auto">
          <a:xfrm>
            <a:off x="2895600" y="2971800"/>
            <a:ext cx="465138" cy="465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03" name="Oval 5"/>
          <p:cNvSpPr>
            <a:spLocks noChangeAspect="1" noChangeArrowheads="1"/>
          </p:cNvSpPr>
          <p:nvPr/>
        </p:nvSpPr>
        <p:spPr bwMode="auto">
          <a:xfrm>
            <a:off x="1884363" y="2917825"/>
            <a:ext cx="463550" cy="465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30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06504" name="Oval 6"/>
          <p:cNvSpPr>
            <a:spLocks noChangeAspect="1" noChangeArrowheads="1"/>
          </p:cNvSpPr>
          <p:nvPr/>
        </p:nvSpPr>
        <p:spPr bwMode="auto">
          <a:xfrm>
            <a:off x="4138613" y="2182813"/>
            <a:ext cx="465137" cy="465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05" name="Oval 7"/>
          <p:cNvSpPr>
            <a:spLocks noChangeAspect="1" noChangeArrowheads="1"/>
          </p:cNvSpPr>
          <p:nvPr/>
        </p:nvSpPr>
        <p:spPr bwMode="auto">
          <a:xfrm>
            <a:off x="2717800" y="2133600"/>
            <a:ext cx="463550" cy="465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30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06506" name="Oval 8"/>
          <p:cNvSpPr>
            <a:spLocks noChangeAspect="1" noChangeArrowheads="1"/>
          </p:cNvSpPr>
          <p:nvPr/>
        </p:nvSpPr>
        <p:spPr bwMode="auto">
          <a:xfrm>
            <a:off x="3403600" y="2133600"/>
            <a:ext cx="465138" cy="465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3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06507" name="Oval 9"/>
          <p:cNvSpPr>
            <a:spLocks noChangeAspect="1" noChangeArrowheads="1"/>
          </p:cNvSpPr>
          <p:nvPr/>
        </p:nvSpPr>
        <p:spPr bwMode="auto">
          <a:xfrm>
            <a:off x="3600450" y="2967038"/>
            <a:ext cx="463550" cy="465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08" name="Oval 10"/>
          <p:cNvSpPr>
            <a:spLocks noChangeAspect="1" noChangeArrowheads="1"/>
          </p:cNvSpPr>
          <p:nvPr/>
        </p:nvSpPr>
        <p:spPr bwMode="auto">
          <a:xfrm>
            <a:off x="2913063" y="1447800"/>
            <a:ext cx="465137" cy="465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09" name="Oval 11"/>
          <p:cNvSpPr>
            <a:spLocks noChangeAspect="1" noChangeArrowheads="1"/>
          </p:cNvSpPr>
          <p:nvPr/>
        </p:nvSpPr>
        <p:spPr bwMode="auto">
          <a:xfrm>
            <a:off x="2030413" y="2133600"/>
            <a:ext cx="514350" cy="465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10" name="Line 28"/>
          <p:cNvSpPr>
            <a:spLocks noChangeAspect="1" noChangeShapeType="1"/>
          </p:cNvSpPr>
          <p:nvPr/>
        </p:nvSpPr>
        <p:spPr bwMode="auto">
          <a:xfrm flipH="1">
            <a:off x="2128838" y="2624138"/>
            <a:ext cx="98425" cy="2460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1" name="Line 29"/>
          <p:cNvSpPr>
            <a:spLocks noChangeAspect="1" noChangeShapeType="1"/>
          </p:cNvSpPr>
          <p:nvPr/>
        </p:nvSpPr>
        <p:spPr bwMode="auto">
          <a:xfrm flipH="1">
            <a:off x="2227263" y="2624138"/>
            <a:ext cx="587375" cy="3429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2" name="Line 30"/>
          <p:cNvSpPr>
            <a:spLocks noChangeAspect="1" noChangeShapeType="1"/>
          </p:cNvSpPr>
          <p:nvPr/>
        </p:nvSpPr>
        <p:spPr bwMode="auto">
          <a:xfrm flipH="1">
            <a:off x="2325688" y="2574925"/>
            <a:ext cx="1225550" cy="4413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3" name="Line 31"/>
          <p:cNvSpPr>
            <a:spLocks noChangeAspect="1" noChangeShapeType="1"/>
          </p:cNvSpPr>
          <p:nvPr/>
        </p:nvSpPr>
        <p:spPr bwMode="auto">
          <a:xfrm flipH="1">
            <a:off x="1539875" y="2476500"/>
            <a:ext cx="441325" cy="539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4" name="Line 32"/>
          <p:cNvSpPr>
            <a:spLocks noChangeAspect="1" noChangeShapeType="1"/>
          </p:cNvSpPr>
          <p:nvPr/>
        </p:nvSpPr>
        <p:spPr bwMode="auto">
          <a:xfrm flipH="1">
            <a:off x="2373313" y="1741488"/>
            <a:ext cx="539750" cy="392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5" name="Line 33"/>
          <p:cNvSpPr>
            <a:spLocks noChangeAspect="1" noChangeShapeType="1"/>
          </p:cNvSpPr>
          <p:nvPr/>
        </p:nvSpPr>
        <p:spPr bwMode="auto">
          <a:xfrm flipH="1">
            <a:off x="3011488" y="1889125"/>
            <a:ext cx="98425" cy="244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6" name="Line 34"/>
          <p:cNvSpPr>
            <a:spLocks noChangeAspect="1" noChangeShapeType="1"/>
          </p:cNvSpPr>
          <p:nvPr/>
        </p:nvSpPr>
        <p:spPr bwMode="auto">
          <a:xfrm>
            <a:off x="3354388" y="1839913"/>
            <a:ext cx="246062" cy="293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7" name="Line 35"/>
          <p:cNvSpPr>
            <a:spLocks noChangeAspect="1" noChangeShapeType="1"/>
          </p:cNvSpPr>
          <p:nvPr/>
        </p:nvSpPr>
        <p:spPr bwMode="auto">
          <a:xfrm>
            <a:off x="3403600" y="1692275"/>
            <a:ext cx="882650" cy="4905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8" name="Line 36"/>
          <p:cNvSpPr>
            <a:spLocks noChangeAspect="1" noChangeShapeType="1"/>
          </p:cNvSpPr>
          <p:nvPr/>
        </p:nvSpPr>
        <p:spPr bwMode="auto">
          <a:xfrm flipH="1">
            <a:off x="3305175" y="2574925"/>
            <a:ext cx="342900" cy="441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9" name="Line 37"/>
          <p:cNvSpPr>
            <a:spLocks noChangeAspect="1" noChangeShapeType="1"/>
          </p:cNvSpPr>
          <p:nvPr/>
        </p:nvSpPr>
        <p:spPr bwMode="auto">
          <a:xfrm flipH="1">
            <a:off x="3992563" y="2624138"/>
            <a:ext cx="441325" cy="392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20" name="Text Box 38"/>
          <p:cNvSpPr txBox="1">
            <a:spLocks noChangeAspect="1" noChangeArrowheads="1"/>
          </p:cNvSpPr>
          <p:nvPr/>
        </p:nvSpPr>
        <p:spPr bwMode="auto">
          <a:xfrm>
            <a:off x="2087563" y="2154238"/>
            <a:ext cx="3984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23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6521" name="Text Box 42"/>
          <p:cNvSpPr txBox="1">
            <a:spLocks noChangeArrowheads="1"/>
          </p:cNvSpPr>
          <p:nvPr/>
        </p:nvSpPr>
        <p:spPr bwMode="auto">
          <a:xfrm>
            <a:off x="472976" y="4347140"/>
            <a:ext cx="8203480" cy="1384995"/>
          </a:xfrm>
          <a:prstGeom prst="rect">
            <a:avLst/>
          </a:prstGeom>
          <a:solidFill>
            <a:srgbClr val="C7E583">
              <a:alpha val="45882"/>
            </a:srgb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800" dirty="0" smtClean="0">
                <a:latin typeface="Comic Sans MS" panose="030F0702030302020204" pitchFamily="66" charset="0"/>
              </a:rPr>
              <a:t>Recall: O(md) time to maintain deletions only tree to depth 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800" dirty="0" smtClean="0">
                <a:latin typeface="Comic Sans MS" panose="030F0702030302020204" pitchFamily="66" charset="0"/>
              </a:rPr>
              <a:t>Idea: DON’T go all the way to depth n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106522" name="Line 46"/>
          <p:cNvSpPr>
            <a:spLocks noChangeShapeType="1"/>
          </p:cNvSpPr>
          <p:nvPr/>
        </p:nvSpPr>
        <p:spPr bwMode="auto">
          <a:xfrm>
            <a:off x="3810000" y="2514600"/>
            <a:ext cx="762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23" name="Oval 47"/>
          <p:cNvSpPr>
            <a:spLocks noChangeAspect="1" noChangeArrowheads="1"/>
          </p:cNvSpPr>
          <p:nvPr/>
        </p:nvSpPr>
        <p:spPr bwMode="auto">
          <a:xfrm>
            <a:off x="2209800" y="3657600"/>
            <a:ext cx="465138" cy="465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24" name="Oval 48"/>
          <p:cNvSpPr>
            <a:spLocks noChangeAspect="1" noChangeArrowheads="1"/>
          </p:cNvSpPr>
          <p:nvPr/>
        </p:nvSpPr>
        <p:spPr bwMode="auto">
          <a:xfrm>
            <a:off x="1524000" y="3657600"/>
            <a:ext cx="457200" cy="465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25" name="Line 50"/>
          <p:cNvSpPr>
            <a:spLocks noChangeShapeType="1"/>
          </p:cNvSpPr>
          <p:nvPr/>
        </p:nvSpPr>
        <p:spPr bwMode="auto">
          <a:xfrm flipH="1">
            <a:off x="1828800" y="3352800"/>
            <a:ext cx="152400" cy="3048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26" name="Line 51"/>
          <p:cNvSpPr>
            <a:spLocks noChangeShapeType="1"/>
          </p:cNvSpPr>
          <p:nvPr/>
        </p:nvSpPr>
        <p:spPr bwMode="auto">
          <a:xfrm flipH="1">
            <a:off x="2438400" y="3352800"/>
            <a:ext cx="533400" cy="3048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27" name="Line 52"/>
          <p:cNvSpPr>
            <a:spLocks noChangeShapeType="1"/>
          </p:cNvSpPr>
          <p:nvPr/>
        </p:nvSpPr>
        <p:spPr bwMode="auto">
          <a:xfrm>
            <a:off x="2209800" y="3352800"/>
            <a:ext cx="1524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28" name="Line 53"/>
          <p:cNvSpPr>
            <a:spLocks noChangeShapeType="1"/>
          </p:cNvSpPr>
          <p:nvPr/>
        </p:nvSpPr>
        <p:spPr bwMode="auto">
          <a:xfrm flipH="1">
            <a:off x="2362200" y="3200400"/>
            <a:ext cx="533400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16216" y="6237312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9AFB90-1BF9-48C7-BAEF-1E2075FE7864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884" name="Text Box 3"/>
              <p:cNvSpPr txBox="1">
                <a:spLocks noChangeArrowheads="1"/>
              </p:cNvSpPr>
              <p:nvPr/>
            </p:nvSpPr>
            <p:spPr bwMode="auto">
              <a:xfrm>
                <a:off x="543872" y="608826"/>
                <a:ext cx="8285051" cy="441293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43921"/>
                </a:schemeClr>
              </a:solidFill>
              <a:ln>
                <a:noFill/>
              </a:ln>
              <a:extLst/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4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2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0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+mj-lt"/>
                  </a:rPr>
                  <a:t>Idea #3: </a:t>
                </a:r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L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j-lt"/>
                  </a:rPr>
                  <a:t>ong paths </a:t>
                </a:r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j-lt"/>
                  </a:rPr>
                  <a:t>contain random nodes</a:t>
                </a:r>
                <a:endParaRPr lang="en-US" sz="2800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sz="2300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If every node is chosen with probability 1/d, </a:t>
                </a:r>
              </a:p>
              <a:p>
                <a:pPr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then a path of length d it doesn’t have one is</a:t>
                </a:r>
              </a:p>
              <a:p>
                <a:pPr>
                  <a:spcBef>
                    <a:spcPct val="50000"/>
                  </a:spcBef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den>
                      </m:f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If prob. Increased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𝑐𝑙𝑛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𝑝𝑟𝑜𝑏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𝑓𝑎𝑖𝑙𝑢𝑟𝑒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𝑎𝑛𝑦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𝑠h𝑜𝑟𝑡𝑒𝑠𝑡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𝑝𝑎𝑡h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𝑜𝑣𝑒𝑟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endParaRPr lang="en-US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u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pdates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d>
                      </m:sup>
                    </m:sSup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den>
                    </m:f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^{−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cln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solidFill>
                    <a:srgbClr val="EC47CA"/>
                  </a:solidFill>
                </a:endParaRPr>
              </a:p>
            </p:txBody>
          </p:sp>
        </mc:Choice>
        <mc:Fallback xmlns="">
          <p:sp>
            <p:nvSpPr>
              <p:cNvPr id="12288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872" y="608826"/>
                <a:ext cx="8285051" cy="4412939"/>
              </a:xfrm>
              <a:prstGeom prst="rect">
                <a:avLst/>
              </a:prstGeom>
              <a:blipFill rotWithShape="0">
                <a:blip r:embed="rId3"/>
                <a:stretch>
                  <a:fillRect l="-1472" t="-967" b="-552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885" name="Line 27"/>
          <p:cNvSpPr>
            <a:spLocks noChangeShapeType="1"/>
          </p:cNvSpPr>
          <p:nvPr/>
        </p:nvSpPr>
        <p:spPr bwMode="auto">
          <a:xfrm>
            <a:off x="6248400" y="1524000"/>
            <a:ext cx="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6" name="Line 28"/>
          <p:cNvSpPr>
            <a:spLocks noChangeShapeType="1"/>
          </p:cNvSpPr>
          <p:nvPr/>
        </p:nvSpPr>
        <p:spPr bwMode="auto">
          <a:xfrm>
            <a:off x="922436" y="5705738"/>
            <a:ext cx="9906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7" name="Oval 29"/>
          <p:cNvSpPr>
            <a:spLocks noChangeAspect="1" noChangeArrowheads="1"/>
          </p:cNvSpPr>
          <p:nvPr/>
        </p:nvSpPr>
        <p:spPr bwMode="auto">
          <a:xfrm>
            <a:off x="617636" y="5553338"/>
            <a:ext cx="365125" cy="365125"/>
          </a:xfrm>
          <a:prstGeom prst="ellipse">
            <a:avLst/>
          </a:prstGeom>
          <a:solidFill>
            <a:schemeClr val="accent1"/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22888" name="Oval 30"/>
          <p:cNvSpPr>
            <a:spLocks noChangeAspect="1" noChangeArrowheads="1"/>
          </p:cNvSpPr>
          <p:nvPr/>
        </p:nvSpPr>
        <p:spPr bwMode="auto">
          <a:xfrm>
            <a:off x="8390036" y="5553338"/>
            <a:ext cx="365125" cy="365125"/>
          </a:xfrm>
          <a:prstGeom prst="ellipse">
            <a:avLst/>
          </a:prstGeom>
          <a:solidFill>
            <a:schemeClr val="accent1"/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22889" name="Line 34"/>
          <p:cNvSpPr>
            <a:spLocks noChangeShapeType="1"/>
          </p:cNvSpPr>
          <p:nvPr/>
        </p:nvSpPr>
        <p:spPr bwMode="auto">
          <a:xfrm>
            <a:off x="2217836" y="5705738"/>
            <a:ext cx="9906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0" name="Oval 35"/>
          <p:cNvSpPr>
            <a:spLocks noChangeAspect="1" noChangeArrowheads="1"/>
          </p:cNvSpPr>
          <p:nvPr/>
        </p:nvSpPr>
        <p:spPr bwMode="auto">
          <a:xfrm>
            <a:off x="1913036" y="5553338"/>
            <a:ext cx="365125" cy="365125"/>
          </a:xfrm>
          <a:prstGeom prst="ellipse">
            <a:avLst/>
          </a:prstGeom>
          <a:solidFill>
            <a:srgbClr val="E046AB"/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22891" name="Group 39"/>
          <p:cNvGrpSpPr>
            <a:grpSpLocks/>
          </p:cNvGrpSpPr>
          <p:nvPr/>
        </p:nvGrpSpPr>
        <p:grpSpPr bwMode="auto">
          <a:xfrm>
            <a:off x="3208436" y="5553338"/>
            <a:ext cx="1295400" cy="365125"/>
            <a:chOff x="1008" y="2064"/>
            <a:chExt cx="816" cy="230"/>
          </a:xfrm>
        </p:grpSpPr>
        <p:sp>
          <p:nvSpPr>
            <p:cNvPr id="122900" name="Line 40"/>
            <p:cNvSpPr>
              <a:spLocks noChangeShapeType="1"/>
            </p:cNvSpPr>
            <p:nvPr/>
          </p:nvSpPr>
          <p:spPr bwMode="auto">
            <a:xfrm>
              <a:off x="1200" y="2160"/>
              <a:ext cx="624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1" name="Oval 41"/>
            <p:cNvSpPr>
              <a:spLocks noChangeAspect="1" noChangeArrowheads="1"/>
            </p:cNvSpPr>
            <p:nvPr/>
          </p:nvSpPr>
          <p:spPr bwMode="auto">
            <a:xfrm>
              <a:off x="1008" y="2064"/>
              <a:ext cx="230" cy="230"/>
            </a:xfrm>
            <a:prstGeom prst="ellipse">
              <a:avLst/>
            </a:prstGeom>
            <a:solidFill>
              <a:schemeClr val="accent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600">
                <a:solidFill>
                  <a:schemeClr val="accent2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2892" name="Group 42"/>
          <p:cNvGrpSpPr>
            <a:grpSpLocks/>
          </p:cNvGrpSpPr>
          <p:nvPr/>
        </p:nvGrpSpPr>
        <p:grpSpPr bwMode="auto">
          <a:xfrm>
            <a:off x="4503836" y="5553338"/>
            <a:ext cx="1295400" cy="365125"/>
            <a:chOff x="1008" y="2064"/>
            <a:chExt cx="816" cy="230"/>
          </a:xfrm>
        </p:grpSpPr>
        <p:sp>
          <p:nvSpPr>
            <p:cNvPr id="122898" name="Line 43"/>
            <p:cNvSpPr>
              <a:spLocks noChangeShapeType="1"/>
            </p:cNvSpPr>
            <p:nvPr/>
          </p:nvSpPr>
          <p:spPr bwMode="auto">
            <a:xfrm>
              <a:off x="1200" y="2160"/>
              <a:ext cx="624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9" name="Oval 44"/>
            <p:cNvSpPr>
              <a:spLocks noChangeAspect="1" noChangeArrowheads="1"/>
            </p:cNvSpPr>
            <p:nvPr/>
          </p:nvSpPr>
          <p:spPr bwMode="auto">
            <a:xfrm>
              <a:off x="1008" y="2064"/>
              <a:ext cx="230" cy="230"/>
            </a:xfrm>
            <a:prstGeom prst="ellipse">
              <a:avLst/>
            </a:prstGeom>
            <a:solidFill>
              <a:schemeClr val="accent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600">
                <a:solidFill>
                  <a:schemeClr val="accent2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2893" name="Group 45"/>
          <p:cNvGrpSpPr>
            <a:grpSpLocks/>
          </p:cNvGrpSpPr>
          <p:nvPr/>
        </p:nvGrpSpPr>
        <p:grpSpPr bwMode="auto">
          <a:xfrm>
            <a:off x="5799236" y="5553338"/>
            <a:ext cx="1295400" cy="365125"/>
            <a:chOff x="1008" y="2064"/>
            <a:chExt cx="816" cy="230"/>
          </a:xfrm>
        </p:grpSpPr>
        <p:sp>
          <p:nvSpPr>
            <p:cNvPr id="122896" name="Line 46"/>
            <p:cNvSpPr>
              <a:spLocks noChangeShapeType="1"/>
            </p:cNvSpPr>
            <p:nvPr/>
          </p:nvSpPr>
          <p:spPr bwMode="auto">
            <a:xfrm>
              <a:off x="1200" y="2160"/>
              <a:ext cx="624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7" name="Oval 47"/>
            <p:cNvSpPr>
              <a:spLocks noChangeAspect="1" noChangeArrowheads="1"/>
            </p:cNvSpPr>
            <p:nvPr/>
          </p:nvSpPr>
          <p:spPr bwMode="auto">
            <a:xfrm>
              <a:off x="1008" y="2064"/>
              <a:ext cx="230" cy="230"/>
            </a:xfrm>
            <a:prstGeom prst="ellipse">
              <a:avLst/>
            </a:prstGeom>
            <a:solidFill>
              <a:schemeClr val="accent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600">
                <a:solidFill>
                  <a:schemeClr val="accent2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22894" name="Line 49"/>
          <p:cNvSpPr>
            <a:spLocks noChangeShapeType="1"/>
          </p:cNvSpPr>
          <p:nvPr/>
        </p:nvSpPr>
        <p:spPr bwMode="auto">
          <a:xfrm>
            <a:off x="7399436" y="5705738"/>
            <a:ext cx="9906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5" name="Oval 50"/>
          <p:cNvSpPr>
            <a:spLocks noChangeAspect="1" noChangeArrowheads="1"/>
          </p:cNvSpPr>
          <p:nvPr/>
        </p:nvSpPr>
        <p:spPr bwMode="auto">
          <a:xfrm>
            <a:off x="7094636" y="5553338"/>
            <a:ext cx="365125" cy="365125"/>
          </a:xfrm>
          <a:prstGeom prst="ellipse">
            <a:avLst/>
          </a:prstGeom>
          <a:solidFill>
            <a:srgbClr val="E046AB"/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50504" y="548680"/>
            <a:ext cx="7953944" cy="2304256"/>
          </a:xfrm>
          <a:solidFill>
            <a:srgbClr val="E5CD8B"/>
          </a:solidFill>
        </p:spPr>
        <p:txBody>
          <a:bodyPr/>
          <a:lstStyle/>
          <a:p>
            <a:pPr marL="69850" indent="0">
              <a:buNone/>
            </a:pPr>
            <a:r>
              <a:rPr lang="en-US" sz="3200" dirty="0" smtClean="0"/>
              <a:t> Ideas 2&amp;3: Use short trees to deal with </a:t>
            </a:r>
          </a:p>
          <a:p>
            <a:pPr marL="69850" indent="0">
              <a:buNone/>
            </a:pPr>
            <a:r>
              <a:rPr lang="en-US" sz="3200" dirty="0" smtClean="0"/>
              <a:t> short paths/random nodes to deal with </a:t>
            </a:r>
          </a:p>
          <a:p>
            <a:pPr marL="69850" indent="0">
              <a:buNone/>
            </a:pPr>
            <a:r>
              <a:rPr lang="en-US" sz="3200" dirty="0" smtClean="0"/>
              <a:t>long paths (deletions only)</a:t>
            </a:r>
          </a:p>
          <a:p>
            <a:pPr marL="6985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Henzinger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K (FOCS 1995),  others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2F23E-1408-442E-A978-93F03456F60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auto">
              <a:xfrm>
                <a:off x="899592" y="3284985"/>
                <a:ext cx="7704856" cy="445981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43137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For </a:t>
                </a:r>
                <a:r>
                  <a:rPr lang="en-US" sz="2800" dirty="0" err="1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i</a:t>
                </a:r>
                <a:r>
                  <a:rPr lang="en-US" sz="2800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=1 to log n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:  </m:t>
                    </m:r>
                  </m:oMath>
                </a14:m>
                <a:r>
                  <a:rPr lang="en-US" sz="2800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Randomly pick nodes with </a:t>
                </a:r>
                <a:r>
                  <a:rPr lang="en-US" sz="2800" dirty="0" err="1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prob</a:t>
                </a:r>
                <a:r>
                  <a:rPr lang="en-US" sz="2800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1" smtClean="0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2800" b="0" i="1" smtClean="0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sz="2800" b="0" dirty="0" smtClean="0">
                  <a:solidFill>
                    <a:srgbClr val="EC47CA"/>
                  </a:solidFill>
                  <a:latin typeface="Century Gothic" panose="020B0502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For each node x  and maintain trees of depth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2800" b="0" dirty="0" smtClean="0">
                  <a:solidFill>
                    <a:srgbClr val="EC47CA"/>
                  </a:solidFill>
                  <a:latin typeface="Century Gothic" panose="020B0502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endParaRPr lang="en-US" sz="2800" b="0" dirty="0" smtClean="0">
                  <a:solidFill>
                    <a:srgbClr val="EC47CA"/>
                  </a:solidFill>
                  <a:latin typeface="Century Gothic" panose="020B0502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endParaRPr lang="en-US" sz="2400" b="0" dirty="0" smtClean="0">
                  <a:solidFill>
                    <a:srgbClr val="EC47CA"/>
                  </a:solidFill>
                  <a:latin typeface="Century Gothic" panose="020B0502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endParaRPr lang="en-US" sz="2400" dirty="0" smtClean="0">
                  <a:solidFill>
                    <a:srgbClr val="EC47CA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3284985"/>
                <a:ext cx="7704856" cy="4459811"/>
              </a:xfrm>
              <a:prstGeom prst="rect">
                <a:avLst/>
              </a:prstGeom>
              <a:blipFill rotWithShape="0">
                <a:blip r:embed="rId2"/>
                <a:stretch>
                  <a:fillRect l="-1663" t="-15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9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5F280F-3407-4A25-8C89-FDECBCF5E66A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44" name="Text Box 3"/>
              <p:cNvSpPr txBox="1">
                <a:spLocks noChangeArrowheads="1"/>
              </p:cNvSpPr>
              <p:nvPr/>
            </p:nvSpPr>
            <p:spPr bwMode="auto">
              <a:xfrm>
                <a:off x="611560" y="510690"/>
                <a:ext cx="8208912" cy="800219"/>
              </a:xfrm>
              <a:prstGeom prst="rect">
                <a:avLst/>
              </a:prstGeom>
              <a:solidFill>
                <a:schemeClr val="accent1">
                  <a:alpha val="54117"/>
                </a:schemeClr>
              </a:solidFill>
              <a:ln>
                <a:noFill/>
              </a:ln>
              <a:extLst>
                <a:ext uri="{91240B29-F687-4F45-9708-019B960494DF}">
                  <a14:hiddenLine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4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2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0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2300" dirty="0" smtClean="0">
                    <a:latin typeface="Comic Sans MS" panose="030F0702030302020204" pitchFamily="66" charset="0"/>
                  </a:rPr>
                  <a:t>Forest of Out Trees (E-S Trees) of depth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300" b="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3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3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300" dirty="0" smtClean="0">
                    <a:latin typeface="Comic Sans MS" panose="030F0702030302020204" pitchFamily="66" charset="0"/>
                  </a:rPr>
                  <a:t>for every node to maintain short paths</a:t>
                </a:r>
                <a:endParaRPr lang="en-US" sz="23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264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510690"/>
                <a:ext cx="8208912" cy="800219"/>
              </a:xfrm>
              <a:prstGeom prst="rect">
                <a:avLst/>
              </a:prstGeom>
              <a:blipFill rotWithShape="0">
                <a:blip r:embed="rId3"/>
                <a:stretch>
                  <a:fillRect l="-1039" t="-5344" b="-16031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645" name="Group 11"/>
          <p:cNvGrpSpPr>
            <a:grpSpLocks/>
          </p:cNvGrpSpPr>
          <p:nvPr/>
        </p:nvGrpSpPr>
        <p:grpSpPr bwMode="auto">
          <a:xfrm>
            <a:off x="1077774" y="2034533"/>
            <a:ext cx="980728" cy="1219200"/>
            <a:chOff x="1104" y="1488"/>
            <a:chExt cx="666" cy="1488"/>
          </a:xfrm>
        </p:grpSpPr>
        <p:sp>
          <p:nvSpPr>
            <p:cNvPr id="112659" name="AutoShape 4"/>
            <p:cNvSpPr>
              <a:spLocks noChangeArrowheads="1"/>
            </p:cNvSpPr>
            <p:nvPr/>
          </p:nvSpPr>
          <p:spPr bwMode="auto">
            <a:xfrm>
              <a:off x="1104" y="2400"/>
              <a:ext cx="666" cy="57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600">
                <a:solidFill>
                  <a:schemeClr val="accent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2660" name="AutoShape 5"/>
            <p:cNvSpPr>
              <a:spLocks noChangeArrowheads="1"/>
            </p:cNvSpPr>
            <p:nvPr/>
          </p:nvSpPr>
          <p:spPr bwMode="auto">
            <a:xfrm flipV="1">
              <a:off x="1104" y="1488"/>
              <a:ext cx="666" cy="57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600">
                <a:solidFill>
                  <a:schemeClr val="accent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2661" name="Oval 6"/>
            <p:cNvSpPr>
              <a:spLocks noChangeAspect="1" noChangeArrowheads="1"/>
            </p:cNvSpPr>
            <p:nvPr/>
          </p:nvSpPr>
          <p:spPr bwMode="auto">
            <a:xfrm>
              <a:off x="1296" y="2112"/>
              <a:ext cx="276" cy="276"/>
            </a:xfrm>
            <a:prstGeom prst="ellipse">
              <a:avLst/>
            </a:prstGeom>
            <a:solidFill>
              <a:schemeClr val="accent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300">
                  <a:latin typeface="Comic Sans MS" panose="030F0702030302020204" pitchFamily="66" charset="0"/>
                </a:rPr>
                <a:t>v1</a:t>
              </a:r>
            </a:p>
          </p:txBody>
        </p:sp>
        <p:sp>
          <p:nvSpPr>
            <p:cNvPr id="112662" name="Line 8"/>
            <p:cNvSpPr>
              <a:spLocks noChangeShapeType="1"/>
            </p:cNvSpPr>
            <p:nvPr/>
          </p:nvSpPr>
          <p:spPr bwMode="auto">
            <a:xfrm>
              <a:off x="1392" y="1536"/>
              <a:ext cx="48" cy="24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63" name="Line 9"/>
            <p:cNvSpPr>
              <a:spLocks noChangeShapeType="1"/>
            </p:cNvSpPr>
            <p:nvPr/>
          </p:nvSpPr>
          <p:spPr bwMode="auto">
            <a:xfrm>
              <a:off x="1440" y="2592"/>
              <a:ext cx="0" cy="24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646" name="Group 12"/>
          <p:cNvGrpSpPr>
            <a:grpSpLocks/>
          </p:cNvGrpSpPr>
          <p:nvPr/>
        </p:nvGrpSpPr>
        <p:grpSpPr bwMode="auto">
          <a:xfrm>
            <a:off x="3120518" y="2132856"/>
            <a:ext cx="980728" cy="1219200"/>
            <a:chOff x="1104" y="1488"/>
            <a:chExt cx="666" cy="1488"/>
          </a:xfrm>
        </p:grpSpPr>
        <p:sp>
          <p:nvSpPr>
            <p:cNvPr id="112654" name="AutoShape 13"/>
            <p:cNvSpPr>
              <a:spLocks noChangeArrowheads="1"/>
            </p:cNvSpPr>
            <p:nvPr/>
          </p:nvSpPr>
          <p:spPr bwMode="auto">
            <a:xfrm>
              <a:off x="1104" y="2400"/>
              <a:ext cx="666" cy="57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600">
                <a:solidFill>
                  <a:schemeClr val="accent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2655" name="AutoShape 14"/>
            <p:cNvSpPr>
              <a:spLocks noChangeArrowheads="1"/>
            </p:cNvSpPr>
            <p:nvPr/>
          </p:nvSpPr>
          <p:spPr bwMode="auto">
            <a:xfrm flipV="1">
              <a:off x="1104" y="1488"/>
              <a:ext cx="666" cy="57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600">
                <a:solidFill>
                  <a:schemeClr val="accent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2656" name="Oval 15"/>
            <p:cNvSpPr>
              <a:spLocks noChangeAspect="1" noChangeArrowheads="1"/>
            </p:cNvSpPr>
            <p:nvPr/>
          </p:nvSpPr>
          <p:spPr bwMode="auto">
            <a:xfrm>
              <a:off x="1296" y="2112"/>
              <a:ext cx="276" cy="276"/>
            </a:xfrm>
            <a:prstGeom prst="ellipse">
              <a:avLst/>
            </a:prstGeom>
            <a:solidFill>
              <a:schemeClr val="accent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300">
                  <a:latin typeface="Comic Sans MS" panose="030F0702030302020204" pitchFamily="66" charset="0"/>
                </a:rPr>
                <a:t>v2</a:t>
              </a:r>
            </a:p>
          </p:txBody>
        </p:sp>
        <p:sp>
          <p:nvSpPr>
            <p:cNvPr id="112657" name="Line 16"/>
            <p:cNvSpPr>
              <a:spLocks noChangeShapeType="1"/>
            </p:cNvSpPr>
            <p:nvPr/>
          </p:nvSpPr>
          <p:spPr bwMode="auto">
            <a:xfrm>
              <a:off x="1392" y="1536"/>
              <a:ext cx="48" cy="24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58" name="Line 17"/>
            <p:cNvSpPr>
              <a:spLocks noChangeShapeType="1"/>
            </p:cNvSpPr>
            <p:nvPr/>
          </p:nvSpPr>
          <p:spPr bwMode="auto">
            <a:xfrm>
              <a:off x="1440" y="2592"/>
              <a:ext cx="0" cy="24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647" name="Group 18"/>
          <p:cNvGrpSpPr>
            <a:grpSpLocks/>
          </p:cNvGrpSpPr>
          <p:nvPr/>
        </p:nvGrpSpPr>
        <p:grpSpPr bwMode="auto">
          <a:xfrm>
            <a:off x="6641232" y="2132856"/>
            <a:ext cx="980728" cy="1219200"/>
            <a:chOff x="1104" y="1488"/>
            <a:chExt cx="666" cy="1488"/>
          </a:xfrm>
        </p:grpSpPr>
        <p:sp>
          <p:nvSpPr>
            <p:cNvPr id="112649" name="AutoShape 19"/>
            <p:cNvSpPr>
              <a:spLocks noChangeArrowheads="1"/>
            </p:cNvSpPr>
            <p:nvPr/>
          </p:nvSpPr>
          <p:spPr bwMode="auto">
            <a:xfrm>
              <a:off x="1104" y="2400"/>
              <a:ext cx="666" cy="57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600">
                <a:solidFill>
                  <a:schemeClr val="accent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2650" name="AutoShape 20"/>
            <p:cNvSpPr>
              <a:spLocks noChangeArrowheads="1"/>
            </p:cNvSpPr>
            <p:nvPr/>
          </p:nvSpPr>
          <p:spPr bwMode="auto">
            <a:xfrm flipV="1">
              <a:off x="1104" y="1488"/>
              <a:ext cx="666" cy="57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600">
                <a:solidFill>
                  <a:schemeClr val="accent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2651" name="Oval 21"/>
            <p:cNvSpPr>
              <a:spLocks noChangeAspect="1" noChangeArrowheads="1"/>
            </p:cNvSpPr>
            <p:nvPr/>
          </p:nvSpPr>
          <p:spPr bwMode="auto">
            <a:xfrm>
              <a:off x="1296" y="2112"/>
              <a:ext cx="276" cy="276"/>
            </a:xfrm>
            <a:prstGeom prst="ellipse">
              <a:avLst/>
            </a:prstGeom>
            <a:solidFill>
              <a:schemeClr val="accent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300">
                  <a:latin typeface="Comic Sans MS" panose="030F0702030302020204" pitchFamily="66" charset="0"/>
                </a:rPr>
                <a:t>vn</a:t>
              </a:r>
            </a:p>
          </p:txBody>
        </p:sp>
        <p:sp>
          <p:nvSpPr>
            <p:cNvPr id="112652" name="Line 22"/>
            <p:cNvSpPr>
              <a:spLocks noChangeShapeType="1"/>
            </p:cNvSpPr>
            <p:nvPr/>
          </p:nvSpPr>
          <p:spPr bwMode="auto">
            <a:xfrm>
              <a:off x="1392" y="1536"/>
              <a:ext cx="48" cy="24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53" name="Line 23"/>
            <p:cNvSpPr>
              <a:spLocks noChangeShapeType="1"/>
            </p:cNvSpPr>
            <p:nvPr/>
          </p:nvSpPr>
          <p:spPr bwMode="auto">
            <a:xfrm>
              <a:off x="1440" y="2592"/>
              <a:ext cx="0" cy="24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315354" y="3577369"/>
            <a:ext cx="1057275" cy="2362200"/>
            <a:chOff x="1104" y="1488"/>
            <a:chExt cx="666" cy="1488"/>
          </a:xfrm>
        </p:grpSpPr>
        <p:sp>
          <p:nvSpPr>
            <p:cNvPr id="24" name="AutoShape 4"/>
            <p:cNvSpPr>
              <a:spLocks noChangeArrowheads="1"/>
            </p:cNvSpPr>
            <p:nvPr/>
          </p:nvSpPr>
          <p:spPr bwMode="auto">
            <a:xfrm>
              <a:off x="1104" y="2400"/>
              <a:ext cx="666" cy="57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600">
                <a:solidFill>
                  <a:schemeClr val="accent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 flipV="1">
              <a:off x="1104" y="1488"/>
              <a:ext cx="666" cy="57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600">
                <a:solidFill>
                  <a:schemeClr val="accent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6" name="Oval 6"/>
            <p:cNvSpPr>
              <a:spLocks noChangeAspect="1" noChangeArrowheads="1"/>
            </p:cNvSpPr>
            <p:nvPr/>
          </p:nvSpPr>
          <p:spPr bwMode="auto">
            <a:xfrm>
              <a:off x="1296" y="2112"/>
              <a:ext cx="276" cy="276"/>
            </a:xfrm>
            <a:prstGeom prst="ellipse">
              <a:avLst/>
            </a:prstGeom>
            <a:solidFill>
              <a:schemeClr val="accent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300" dirty="0">
                  <a:latin typeface="Comic Sans MS" panose="030F0702030302020204" pitchFamily="66" charset="0"/>
                </a:rPr>
                <a:t>r</a:t>
              </a:r>
              <a:r>
                <a:rPr lang="en-US" sz="2300" dirty="0" smtClean="0">
                  <a:latin typeface="Comic Sans MS" panose="030F0702030302020204" pitchFamily="66" charset="0"/>
                </a:rPr>
                <a:t>1</a:t>
              </a:r>
              <a:endParaRPr lang="en-US" sz="2300" dirty="0">
                <a:latin typeface="Comic Sans MS" panose="030F0702030302020204" pitchFamily="66" charset="0"/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1392" y="1536"/>
              <a:ext cx="48" cy="24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1440" y="2592"/>
              <a:ext cx="0" cy="24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" name="Group 18"/>
          <p:cNvGrpSpPr>
            <a:grpSpLocks/>
          </p:cNvGrpSpPr>
          <p:nvPr/>
        </p:nvGrpSpPr>
        <p:grpSpPr bwMode="auto">
          <a:xfrm>
            <a:off x="2777256" y="3653569"/>
            <a:ext cx="1057275" cy="2362200"/>
            <a:chOff x="1104" y="1488"/>
            <a:chExt cx="666" cy="1488"/>
          </a:xfrm>
        </p:grpSpPr>
        <p:sp>
          <p:nvSpPr>
            <p:cNvPr id="36" name="AutoShape 19"/>
            <p:cNvSpPr>
              <a:spLocks noChangeArrowheads="1"/>
            </p:cNvSpPr>
            <p:nvPr/>
          </p:nvSpPr>
          <p:spPr bwMode="auto">
            <a:xfrm>
              <a:off x="1104" y="2400"/>
              <a:ext cx="666" cy="57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600">
                <a:solidFill>
                  <a:schemeClr val="accent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7" name="AutoShape 20"/>
            <p:cNvSpPr>
              <a:spLocks noChangeArrowheads="1"/>
            </p:cNvSpPr>
            <p:nvPr/>
          </p:nvSpPr>
          <p:spPr bwMode="auto">
            <a:xfrm flipV="1">
              <a:off x="1104" y="1488"/>
              <a:ext cx="666" cy="57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600">
                <a:solidFill>
                  <a:schemeClr val="accent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8" name="Oval 21"/>
            <p:cNvSpPr>
              <a:spLocks noChangeAspect="1" noChangeArrowheads="1"/>
            </p:cNvSpPr>
            <p:nvPr/>
          </p:nvSpPr>
          <p:spPr bwMode="auto">
            <a:xfrm>
              <a:off x="1305" y="2100"/>
              <a:ext cx="270" cy="270"/>
            </a:xfrm>
            <a:prstGeom prst="ellipse">
              <a:avLst/>
            </a:prstGeom>
            <a:solidFill>
              <a:schemeClr val="accent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300" dirty="0">
                <a:latin typeface="Comic Sans MS" panose="030F0702030302020204" pitchFamily="66" charset="0"/>
              </a:endParaRPr>
            </a:p>
          </p:txBody>
        </p:sp>
        <p:sp>
          <p:nvSpPr>
            <p:cNvPr id="39" name="Line 22"/>
            <p:cNvSpPr>
              <a:spLocks noChangeShapeType="1"/>
            </p:cNvSpPr>
            <p:nvPr/>
          </p:nvSpPr>
          <p:spPr bwMode="auto">
            <a:xfrm>
              <a:off x="1392" y="1536"/>
              <a:ext cx="48" cy="24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23"/>
            <p:cNvSpPr>
              <a:spLocks noChangeShapeType="1"/>
            </p:cNvSpPr>
            <p:nvPr/>
          </p:nvSpPr>
          <p:spPr bwMode="auto">
            <a:xfrm>
              <a:off x="1440" y="2592"/>
              <a:ext cx="0" cy="24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050671" y="3544297"/>
                <a:ext cx="3382144" cy="289213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2400" dirty="0" smtClean="0"/>
                  <a:t>depth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400" dirty="0" smtClean="0"/>
                  <a:t>  &gt;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sz="2400" dirty="0"/>
              </a:p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2400" dirty="0"/>
                  <a:t>For </a:t>
                </a:r>
                <a:r>
                  <a:rPr lang="en-US" sz="2400" dirty="0" smtClean="0"/>
                  <a:t>random nodes </a:t>
                </a:r>
                <a:r>
                  <a:rPr lang="en-US" sz="2400" dirty="0"/>
                  <a:t>chosen </a:t>
                </a:r>
                <a:r>
                  <a:rPr lang="en-US" sz="2400" dirty="0" smtClean="0"/>
                  <a:t>with</a:t>
                </a:r>
              </a:p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2400" dirty="0" smtClean="0"/>
                  <a:t> </a:t>
                </a:r>
                <a:r>
                  <a:rPr lang="en-US" sz="2400" dirty="0" err="1"/>
                  <a:t>prob</a:t>
                </a:r>
                <a:r>
                  <a:rPr lang="en-US" sz="2400" dirty="0"/>
                  <a:t> c </a:t>
                </a:r>
                <a:r>
                  <a:rPr lang="en-US" sz="2400" dirty="0" err="1"/>
                  <a:t>ln</a:t>
                </a:r>
                <a:r>
                  <a:rPr lang="en-US" sz="2400" dirty="0"/>
                  <a:t> n 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2400" dirty="0" smtClean="0"/>
                  <a:t>I.e., O(n/log n) random nodes chosen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671" y="3544297"/>
                <a:ext cx="3382144" cy="2892138"/>
              </a:xfrm>
              <a:prstGeom prst="rect">
                <a:avLst/>
              </a:prstGeom>
              <a:blipFill rotWithShape="0">
                <a:blip r:embed="rId4"/>
                <a:stretch>
                  <a:fillRect l="-2888" t="-1053" b="-3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129797" y="1952180"/>
              <a:ext cx="843120" cy="430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7557" y="1940660"/>
                <a:ext cx="86004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3204117" y="2121740"/>
              <a:ext cx="776160" cy="395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97637" y="2110940"/>
                <a:ext cx="78732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3315717" y="2001140"/>
              <a:ext cx="788040" cy="523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11037" y="1994300"/>
                <a:ext cx="79740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/>
              <p14:cNvContentPartPr/>
              <p14:nvPr/>
            </p14:nvContentPartPr>
            <p14:xfrm>
              <a:off x="6565797" y="2187620"/>
              <a:ext cx="866520" cy="318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60397" y="2182940"/>
                <a:ext cx="87660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/>
              <p14:cNvContentPartPr/>
              <p14:nvPr/>
            </p14:nvContentPartPr>
            <p14:xfrm>
              <a:off x="6902757" y="2091140"/>
              <a:ext cx="421920" cy="416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92677" y="2081060"/>
                <a:ext cx="436680" cy="431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5F280F-3407-4A25-8C89-FDECBCF5E66A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44" name="Text Box 3"/>
              <p:cNvSpPr txBox="1">
                <a:spLocks noChangeArrowheads="1"/>
              </p:cNvSpPr>
              <p:nvPr/>
            </p:nvSpPr>
            <p:spPr bwMode="auto">
              <a:xfrm>
                <a:off x="467544" y="476672"/>
                <a:ext cx="8208912" cy="5376921"/>
              </a:xfrm>
              <a:prstGeom prst="rect">
                <a:avLst/>
              </a:prstGeom>
              <a:solidFill>
                <a:schemeClr val="accent1">
                  <a:alpha val="54117"/>
                </a:schemeClr>
              </a:solidFill>
              <a:ln>
                <a:noFill/>
              </a:ln>
              <a:extLst>
                <a:ext uri="{91240B29-F687-4F45-9708-019B960494DF}">
                  <a14:hiddenLine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4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2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0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2800" b="0" dirty="0" smtClean="0">
                    <a:latin typeface="Comic Sans MS" panose="030F0702030302020204" pitchFamily="66" charset="0"/>
                  </a:rPr>
                  <a:t>To answer query: u </a:t>
                </a:r>
                <a:r>
                  <a:rPr lang="en-US" sz="2800" b="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v</a:t>
                </a:r>
              </a:p>
              <a:p>
                <a:pPr marL="457200" indent="-457200">
                  <a:spcBef>
                    <a:spcPct val="50000"/>
                  </a:spcBef>
                  <a:buClrTx/>
                  <a:buSzTx/>
                </a:pPr>
                <a:r>
                  <a:rPr lang="en-US" sz="2800" b="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check if there’s  short path in Out(u)</a:t>
                </a:r>
              </a:p>
              <a:p>
                <a:pPr marL="457200" indent="-457200">
                  <a:spcBef>
                    <a:spcPct val="50000"/>
                  </a:spcBef>
                  <a:buClrTx/>
                  <a:buSzTx/>
                </a:pPr>
                <a:r>
                  <a:rPr lang="en-US" sz="280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check for every random r if u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</m:oMath>
                </a14:m>
                <a:r>
                  <a:rPr lang="en-US" sz="280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𝐼𝑛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d>
                      <m:dPr>
                        <m:ctrlPr>
                          <a:rPr lang="en-US" sz="2800" b="0" i="1" dirty="0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and</a:t>
                </a:r>
              </a:p>
              <a:p>
                <a:pPr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sz="28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	</a:t>
                </a:r>
                <a:r>
                  <a:rPr lang="en-US" sz="280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				     v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𝑂𝑢𝑡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</m:d>
                  </m:oMath>
                </a14:m>
                <a:endParaRPr lang="en-US" sz="2800" b="0" dirty="0" smtClean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280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Cost of Query= #random nodes = n/ log  n </a:t>
                </a:r>
              </a:p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280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Total cost of updates= n (m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b="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for short trees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Σ</m:t>
                    </m:r>
                  </m:oMath>
                </a14:m>
                <a:r>
                  <a:rPr lang="en-US" sz="2800" b="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(m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) </m:t>
                    </m:r>
                  </m:oMath>
                </a14:m>
                <a:r>
                  <a:rPr lang="en-US" sz="2800" b="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(n log n/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b="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) fo</a:t>
                </a:r>
                <a:r>
                  <a:rPr lang="en-US" sz="280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r longer trees</a:t>
                </a:r>
              </a:p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2800" b="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𝑚𝑛</m:t>
                    </m:r>
                    <m:func>
                      <m:funcPr>
                        <m:ctrlPr>
                          <a:rPr lang="en-US" sz="2800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:endParaRPr lang="en-US" sz="2800" b="0" dirty="0" smtClean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US" sz="2300" b="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264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476672"/>
                <a:ext cx="8208912" cy="5376921"/>
              </a:xfrm>
              <a:prstGeom prst="rect">
                <a:avLst/>
              </a:prstGeom>
              <a:blipFill rotWithShape="0">
                <a:blip r:embed="rId3"/>
                <a:stretch>
                  <a:fillRect l="-1560" t="-794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7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E28F0A-F66C-45DF-A1A3-472CF9BA30BF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1259632" y="476672"/>
            <a:ext cx="5616624" cy="1200329"/>
          </a:xfrm>
          <a:prstGeom prst="rect">
            <a:avLst/>
          </a:prstGeom>
          <a:solidFill>
            <a:schemeClr val="bg2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From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Decremental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algorithms to fully dynamic algorithms with large query times</a:t>
            </a:r>
          </a:p>
        </p:txBody>
      </p:sp>
      <p:sp>
        <p:nvSpPr>
          <p:cNvPr id="3" name="TextBox 2"/>
          <p:cNvSpPr txBox="1"/>
          <p:nvPr/>
        </p:nvSpPr>
        <p:spPr bwMode="auto">
          <a:xfrm flipH="1">
            <a:off x="1665390" y="1902670"/>
            <a:ext cx="7083073" cy="4339650"/>
          </a:xfrm>
          <a:prstGeom prst="rect">
            <a:avLst/>
          </a:prstGeom>
          <a:solidFill>
            <a:schemeClr val="accent6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Keep deletions-only data structure for old edges.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Keep track of recently added edges and rebuild single source/sink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decremental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E-S trees for these.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If there is a query, test  if any of the recently added edges is on a new path that needs to be used.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Rebuild deletions-only data structure after enough insertions</a:t>
            </a:r>
          </a:p>
        </p:txBody>
      </p:sp>
    </p:spTree>
    <p:extLst>
      <p:ext uri="{BB962C8B-B14F-4D97-AF65-F5344CB8AC3E}">
        <p14:creationId xmlns:p14="http://schemas.microsoft.com/office/powerpoint/2010/main" val="378864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Decremental</a:t>
            </a:r>
            <a:r>
              <a:rPr lang="en-US" sz="3200" dirty="0" smtClean="0"/>
              <a:t> single source Reachability for acyclic graphs (</a:t>
            </a:r>
            <a:r>
              <a:rPr lang="en-US" sz="3200" dirty="0" err="1" smtClean="0"/>
              <a:t>Italiano</a:t>
            </a:r>
            <a:r>
              <a:rPr lang="en-US" sz="3200" dirty="0" smtClean="0"/>
              <a:t>(1988)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498772" y="2195017"/>
            <a:ext cx="8113118" cy="4339650"/>
          </a:xfrm>
          <a:prstGeom prst="rect">
            <a:avLst/>
          </a:prstGeom>
          <a:solidFill>
            <a:schemeClr val="bg2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keep a tree of edges to the nodes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The source can reach and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for each node u store its pred.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If an edge {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v,w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} is deleted, then test if w has a 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“hook” to the nodes u can reach. If not, w is not 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Reachable. Check its children. 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If an edge is considered and found not to be a hook,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It is never a hook for that tree. -&gt; total cost is O(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mn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255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Decremental</a:t>
            </a:r>
            <a:r>
              <a:rPr lang="en-US" sz="3200" dirty="0" smtClean="0"/>
              <a:t> Reachability for acyclic graphs (</a:t>
            </a:r>
            <a:r>
              <a:rPr lang="en-US" sz="3200" dirty="0" err="1" smtClean="0"/>
              <a:t>Italiano</a:t>
            </a:r>
            <a:r>
              <a:rPr lang="en-US" sz="3200" dirty="0" smtClean="0"/>
              <a:t>(1988)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/>
              <p14:cNvContentPartPr/>
              <p14:nvPr/>
            </p14:nvContentPartPr>
            <p14:xfrm>
              <a:off x="2630811" y="1500926"/>
              <a:ext cx="15840" cy="3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19651" y="1493366"/>
                <a:ext cx="316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1" name="Ink 70"/>
              <p14:cNvContentPartPr/>
              <p14:nvPr/>
            </p14:nvContentPartPr>
            <p14:xfrm>
              <a:off x="2590131" y="2471486"/>
              <a:ext cx="808920" cy="100764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78251" y="2456726"/>
                <a:ext cx="836280" cy="10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7" name="Ink 86"/>
              <p14:cNvContentPartPr/>
              <p14:nvPr/>
            </p14:nvContentPartPr>
            <p14:xfrm>
              <a:off x="4652211" y="2565086"/>
              <a:ext cx="3139560" cy="117828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43211" y="2555366"/>
                <a:ext cx="3164400" cy="12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8" name="Ink 87"/>
              <p14:cNvContentPartPr/>
              <p14:nvPr/>
            </p14:nvContentPartPr>
            <p14:xfrm>
              <a:off x="799491" y="5453726"/>
              <a:ext cx="6740640" cy="94752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6451" y="5439686"/>
                <a:ext cx="6775200" cy="9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7" name="Ink 116"/>
              <p14:cNvContentPartPr/>
              <p14:nvPr/>
            </p14:nvContentPartPr>
            <p14:xfrm>
              <a:off x="1529211" y="1645646"/>
              <a:ext cx="7200" cy="684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22371" y="1638806"/>
                <a:ext cx="1872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8" name="Ink 117"/>
              <p14:cNvContentPartPr/>
              <p14:nvPr/>
            </p14:nvContentPartPr>
            <p14:xfrm>
              <a:off x="1288371" y="2159006"/>
              <a:ext cx="1239480" cy="11736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82971" y="2147846"/>
                <a:ext cx="12628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1" name="Ink 120"/>
              <p14:cNvContentPartPr/>
              <p14:nvPr/>
            </p14:nvContentPartPr>
            <p14:xfrm>
              <a:off x="3093771" y="2990606"/>
              <a:ext cx="1793160" cy="224460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79371" y="2985566"/>
                <a:ext cx="1826640" cy="22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8" name="Ink 127"/>
              <p14:cNvContentPartPr/>
              <p14:nvPr/>
            </p14:nvContentPartPr>
            <p14:xfrm>
              <a:off x="5194011" y="5365526"/>
              <a:ext cx="1482120" cy="29124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72411" y="5346446"/>
                <a:ext cx="1522440" cy="33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95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344668-C84C-412D-A8D7-C9BBA1DE5F78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114692" name="Text Box 22"/>
          <p:cNvSpPr txBox="1">
            <a:spLocks noChangeArrowheads="1"/>
          </p:cNvSpPr>
          <p:nvPr/>
        </p:nvSpPr>
        <p:spPr bwMode="auto">
          <a:xfrm>
            <a:off x="793651" y="441490"/>
            <a:ext cx="8604448" cy="2039020"/>
          </a:xfrm>
          <a:prstGeom prst="rect">
            <a:avLst/>
          </a:prstGeom>
          <a:solidFill>
            <a:schemeClr val="accent1">
              <a:lumMod val="20000"/>
              <a:lumOff val="80000"/>
              <a:alpha val="34117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300" dirty="0" smtClean="0">
                <a:latin typeface="Comic Sans MS" panose="030F0702030302020204" pitchFamily="66" charset="0"/>
              </a:rPr>
              <a:t>      Speed </a:t>
            </a:r>
            <a:r>
              <a:rPr lang="en-US" sz="2300" dirty="0">
                <a:latin typeface="Comic Sans MS" panose="030F0702030302020204" pitchFamily="66" charset="0"/>
              </a:rPr>
              <a:t>up </a:t>
            </a:r>
            <a:r>
              <a:rPr lang="en-US" sz="2300" dirty="0" err="1" smtClean="0">
                <a:latin typeface="Comic Sans MS" panose="030F0702030302020204" pitchFamily="66" charset="0"/>
              </a:rPr>
              <a:t>decremental</a:t>
            </a:r>
            <a:r>
              <a:rPr lang="en-US" sz="2300" dirty="0" smtClean="0">
                <a:latin typeface="Comic Sans MS" panose="030F0702030302020204" pitchFamily="66" charset="0"/>
              </a:rPr>
              <a:t> transitive closure  </a:t>
            </a:r>
            <a:endParaRPr lang="en-US" sz="23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300" dirty="0">
                <a:latin typeface="Comic Sans MS" panose="030F0702030302020204" pitchFamily="66" charset="0"/>
              </a:rPr>
              <a:t> </a:t>
            </a:r>
            <a:r>
              <a:rPr lang="en-US" sz="2300" dirty="0" smtClean="0">
                <a:latin typeface="Comic Sans MS" panose="030F0702030302020204" pitchFamily="66" charset="0"/>
              </a:rPr>
              <a:t>    by </a:t>
            </a:r>
            <a:r>
              <a:rPr lang="en-US" sz="2300" dirty="0">
                <a:latin typeface="Comic Sans MS" panose="030F0702030302020204" pitchFamily="66" charset="0"/>
              </a:rPr>
              <a:t>maintaining  </a:t>
            </a:r>
            <a:r>
              <a:rPr lang="en-US" sz="2300" b="1" dirty="0">
                <a:latin typeface="Comic Sans MS" panose="030F0702030302020204" pitchFamily="66" charset="0"/>
              </a:rPr>
              <a:t>Strongly Connected Components</a:t>
            </a:r>
            <a:r>
              <a:rPr lang="en-US" sz="2300" dirty="0">
                <a:latin typeface="Comic Sans MS" panose="030F0702030302020204" pitchFamily="66" charset="0"/>
              </a:rPr>
              <a:t>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300" dirty="0">
                <a:latin typeface="Comic Sans MS" panose="030F0702030302020204" pitchFamily="66" charset="0"/>
              </a:rPr>
              <a:t>				 	</a:t>
            </a:r>
            <a:r>
              <a:rPr lang="en-US" sz="2300" dirty="0" smtClean="0">
                <a:latin typeface="Comic Sans MS" panose="030F0702030302020204" pitchFamily="66" charset="0"/>
              </a:rPr>
              <a:t>(</a:t>
            </a:r>
            <a:r>
              <a:rPr lang="en-US" sz="2300" dirty="0" err="1">
                <a:latin typeface="Comic Sans MS" panose="030F0702030302020204" pitchFamily="66" charset="0"/>
              </a:rPr>
              <a:t>Roditty</a:t>
            </a:r>
            <a:r>
              <a:rPr lang="en-US" sz="2300" dirty="0">
                <a:latin typeface="Comic Sans MS" panose="030F0702030302020204" pitchFamily="66" charset="0"/>
              </a:rPr>
              <a:t>, </a:t>
            </a:r>
            <a:r>
              <a:rPr lang="en-US" sz="2300" dirty="0" err="1" smtClean="0">
                <a:latin typeface="Comic Sans MS" panose="030F0702030302020204" pitchFamily="66" charset="0"/>
              </a:rPr>
              <a:t>Zwick</a:t>
            </a:r>
            <a:r>
              <a:rPr lang="en-US" sz="2300" dirty="0" smtClean="0">
                <a:latin typeface="Comic Sans MS" panose="030F0702030302020204" pitchFamily="66" charset="0"/>
              </a:rPr>
              <a:t> 2002</a:t>
            </a:r>
            <a:r>
              <a:rPr lang="en-US" sz="2300" dirty="0">
                <a:latin typeface="Comic Sans MS" panose="030F0702030302020204" pitchFamily="66" charset="0"/>
              </a:rPr>
              <a:t>)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300" dirty="0" smtClean="0">
                <a:latin typeface="Comic Sans MS" panose="030F0702030302020204" pitchFamily="66" charset="0"/>
              </a:rPr>
              <a:t>(then use acyclic method)</a:t>
            </a:r>
            <a:endParaRPr lang="en-US" sz="2300" dirty="0">
              <a:latin typeface="Comic Sans MS" panose="030F0702030302020204" pitchFamily="66" charset="0"/>
            </a:endParaRPr>
          </a:p>
        </p:txBody>
      </p:sp>
      <p:grpSp>
        <p:nvGrpSpPr>
          <p:cNvPr id="114693" name="Group 38"/>
          <p:cNvGrpSpPr>
            <a:grpSpLocks/>
          </p:cNvGrpSpPr>
          <p:nvPr/>
        </p:nvGrpSpPr>
        <p:grpSpPr bwMode="auto">
          <a:xfrm>
            <a:off x="914400" y="2590800"/>
            <a:ext cx="7651750" cy="2362200"/>
            <a:chOff x="768" y="1968"/>
            <a:chExt cx="4820" cy="1488"/>
          </a:xfrm>
        </p:grpSpPr>
        <p:sp>
          <p:nvSpPr>
            <p:cNvPr id="114696" name="Oval 25"/>
            <p:cNvSpPr>
              <a:spLocks noChangeAspect="1" noChangeArrowheads="1"/>
            </p:cNvSpPr>
            <p:nvPr/>
          </p:nvSpPr>
          <p:spPr bwMode="auto">
            <a:xfrm>
              <a:off x="768" y="2160"/>
              <a:ext cx="662" cy="662"/>
            </a:xfrm>
            <a:prstGeom prst="ellipse">
              <a:avLst/>
            </a:prstGeom>
            <a:solidFill>
              <a:schemeClr val="accent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600">
                <a:solidFill>
                  <a:schemeClr val="accent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4697" name="Text Box 26"/>
            <p:cNvSpPr txBox="1">
              <a:spLocks noChangeArrowheads="1"/>
            </p:cNvSpPr>
            <p:nvPr/>
          </p:nvSpPr>
          <p:spPr bwMode="auto">
            <a:xfrm>
              <a:off x="864" y="3072"/>
              <a:ext cx="511" cy="2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300">
                  <a:latin typeface="Comic Sans MS" panose="030F0702030302020204" pitchFamily="66" charset="0"/>
                </a:rPr>
                <a:t>SCC</a:t>
              </a:r>
            </a:p>
          </p:txBody>
        </p:sp>
        <p:sp>
          <p:nvSpPr>
            <p:cNvPr id="114698" name="Line 27"/>
            <p:cNvSpPr>
              <a:spLocks noChangeShapeType="1"/>
            </p:cNvSpPr>
            <p:nvPr/>
          </p:nvSpPr>
          <p:spPr bwMode="auto">
            <a:xfrm>
              <a:off x="1680" y="2688"/>
              <a:ext cx="912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4699" name="Group 29"/>
            <p:cNvGrpSpPr>
              <a:grpSpLocks/>
            </p:cNvGrpSpPr>
            <p:nvPr/>
          </p:nvGrpSpPr>
          <p:grpSpPr bwMode="auto">
            <a:xfrm>
              <a:off x="2736" y="1968"/>
              <a:ext cx="666" cy="1488"/>
              <a:chOff x="1104" y="1488"/>
              <a:chExt cx="666" cy="1488"/>
            </a:xfrm>
          </p:grpSpPr>
          <p:sp>
            <p:nvSpPr>
              <p:cNvPr id="114702" name="AutoShape 30"/>
              <p:cNvSpPr>
                <a:spLocks noChangeArrowheads="1"/>
              </p:cNvSpPr>
              <p:nvPr/>
            </p:nvSpPr>
            <p:spPr bwMode="auto">
              <a:xfrm>
                <a:off x="1104" y="2400"/>
                <a:ext cx="666" cy="57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349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4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2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0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600">
                  <a:solidFill>
                    <a:schemeClr val="accent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703" name="AutoShape 31"/>
              <p:cNvSpPr>
                <a:spLocks noChangeArrowheads="1"/>
              </p:cNvSpPr>
              <p:nvPr/>
            </p:nvSpPr>
            <p:spPr bwMode="auto">
              <a:xfrm flipV="1">
                <a:off x="1104" y="1488"/>
                <a:ext cx="666" cy="57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349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4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2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0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600">
                  <a:solidFill>
                    <a:schemeClr val="accent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704" name="Oval 32"/>
              <p:cNvSpPr>
                <a:spLocks noChangeAspect="1" noChangeArrowheads="1"/>
              </p:cNvSpPr>
              <p:nvPr/>
            </p:nvSpPr>
            <p:spPr bwMode="auto">
              <a:xfrm>
                <a:off x="1296" y="2112"/>
                <a:ext cx="276" cy="276"/>
              </a:xfrm>
              <a:prstGeom prst="ellipse">
                <a:avLst/>
              </a:prstGeom>
              <a:solidFill>
                <a:schemeClr val="accent1"/>
              </a:solidFill>
              <a:ln w="349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4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2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0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300">
                    <a:latin typeface="Comic Sans MS" panose="030F0702030302020204" pitchFamily="66" charset="0"/>
                  </a:rPr>
                  <a:t>v</a:t>
                </a:r>
              </a:p>
            </p:txBody>
          </p:sp>
          <p:sp>
            <p:nvSpPr>
              <p:cNvPr id="114705" name="Line 33"/>
              <p:cNvSpPr>
                <a:spLocks noChangeShapeType="1"/>
              </p:cNvSpPr>
              <p:nvPr/>
            </p:nvSpPr>
            <p:spPr bwMode="auto">
              <a:xfrm>
                <a:off x="1392" y="1536"/>
                <a:ext cx="48" cy="24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06" name="Line 34"/>
              <p:cNvSpPr>
                <a:spLocks noChangeShapeType="1"/>
              </p:cNvSpPr>
              <p:nvPr/>
            </p:nvSpPr>
            <p:spPr bwMode="auto">
              <a:xfrm>
                <a:off x="1440" y="2592"/>
                <a:ext cx="0" cy="24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700" name="Text Box 35"/>
            <p:cNvSpPr txBox="1">
              <a:spLocks noChangeArrowheads="1"/>
            </p:cNvSpPr>
            <p:nvPr/>
          </p:nvSpPr>
          <p:spPr bwMode="auto">
            <a:xfrm>
              <a:off x="3888" y="2640"/>
              <a:ext cx="170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300">
                  <a:latin typeface="Comic Sans MS" panose="030F0702030302020204" pitchFamily="66" charset="0"/>
                </a:rPr>
                <a:t>Randomly chosen v</a:t>
              </a:r>
            </a:p>
          </p:txBody>
        </p:sp>
        <p:sp>
          <p:nvSpPr>
            <p:cNvPr id="114701" name="Line 36"/>
            <p:cNvSpPr>
              <a:spLocks noChangeShapeType="1"/>
            </p:cNvSpPr>
            <p:nvPr/>
          </p:nvSpPr>
          <p:spPr bwMode="auto">
            <a:xfrm flipH="1">
              <a:off x="3216" y="2784"/>
              <a:ext cx="672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694" name="Text Box 37"/>
          <p:cNvSpPr txBox="1">
            <a:spLocks noChangeArrowheads="1"/>
          </p:cNvSpPr>
          <p:nvPr/>
        </p:nvSpPr>
        <p:spPr bwMode="auto">
          <a:xfrm>
            <a:off x="467544" y="5100947"/>
            <a:ext cx="8352928" cy="800219"/>
          </a:xfrm>
          <a:prstGeom prst="rect">
            <a:avLst/>
          </a:prstGeom>
          <a:solidFill>
            <a:schemeClr val="accent1">
              <a:lumMod val="20000"/>
              <a:lumOff val="80000"/>
              <a:alpha val="47058"/>
            </a:schemeClr>
          </a:solidFill>
          <a:ln w="349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300" dirty="0">
                <a:latin typeface="Comic Sans MS" panose="030F0702030302020204" pitchFamily="66" charset="0"/>
              </a:rPr>
              <a:t>Key </a:t>
            </a:r>
            <a:r>
              <a:rPr lang="en-US" sz="2300" dirty="0" smtClean="0">
                <a:latin typeface="Comic Sans MS" panose="030F0702030302020204" pitchFamily="66" charset="0"/>
              </a:rPr>
              <a:t>Idea: </a:t>
            </a:r>
            <a:r>
              <a:rPr lang="en-US" sz="2300" dirty="0">
                <a:latin typeface="Comic Sans MS" panose="030F0702030302020204" pitchFamily="66" charset="0"/>
              </a:rPr>
              <a:t>As SCC decomposes, random node v  is likely to be in LARGEST comp.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80E602-9A53-449C-A425-E5D08EA87398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03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723900" y="799307"/>
            <a:ext cx="5105400" cy="1447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omic Sans MS" panose="030F0702030302020204" pitchFamily="66" charset="0"/>
              </a:rPr>
              <a:t>Update: Edge is deleted; 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             Edge is inserted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                 Edge weight is changed</a:t>
            </a:r>
          </a:p>
        </p:txBody>
      </p:sp>
      <p:sp>
        <p:nvSpPr>
          <p:cNvPr id="102404" name="Oval 2"/>
          <p:cNvSpPr>
            <a:spLocks noChangeAspect="1" noChangeArrowheads="1"/>
          </p:cNvSpPr>
          <p:nvPr/>
        </p:nvSpPr>
        <p:spPr bwMode="auto">
          <a:xfrm>
            <a:off x="1066800" y="4191000"/>
            <a:ext cx="547688" cy="5476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05" name="Oval 3"/>
          <p:cNvSpPr>
            <a:spLocks noChangeAspect="1" noChangeArrowheads="1"/>
          </p:cNvSpPr>
          <p:nvPr/>
        </p:nvSpPr>
        <p:spPr bwMode="auto">
          <a:xfrm>
            <a:off x="2286000" y="5715000"/>
            <a:ext cx="722313" cy="722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06" name="Oval 4"/>
          <p:cNvSpPr>
            <a:spLocks noChangeAspect="1" noChangeArrowheads="1"/>
          </p:cNvSpPr>
          <p:nvPr/>
        </p:nvSpPr>
        <p:spPr bwMode="auto">
          <a:xfrm>
            <a:off x="2971800" y="4114800"/>
            <a:ext cx="722313" cy="722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07" name="Oval 5"/>
          <p:cNvSpPr>
            <a:spLocks noChangeAspect="1" noChangeArrowheads="1"/>
          </p:cNvSpPr>
          <p:nvPr/>
        </p:nvSpPr>
        <p:spPr bwMode="auto">
          <a:xfrm>
            <a:off x="4419600" y="5638800"/>
            <a:ext cx="722313" cy="722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08" name="Oval 6"/>
          <p:cNvSpPr>
            <a:spLocks noChangeAspect="1" noChangeArrowheads="1"/>
          </p:cNvSpPr>
          <p:nvPr/>
        </p:nvSpPr>
        <p:spPr bwMode="auto">
          <a:xfrm>
            <a:off x="3962400" y="2819400"/>
            <a:ext cx="722313" cy="722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09" name="Oval 7"/>
          <p:cNvSpPr>
            <a:spLocks noChangeAspect="1" noChangeArrowheads="1"/>
          </p:cNvSpPr>
          <p:nvPr/>
        </p:nvSpPr>
        <p:spPr bwMode="auto">
          <a:xfrm>
            <a:off x="7315200" y="3276600"/>
            <a:ext cx="722313" cy="722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10" name="Oval 8"/>
          <p:cNvSpPr>
            <a:spLocks noChangeAspect="1" noChangeArrowheads="1"/>
          </p:cNvSpPr>
          <p:nvPr/>
        </p:nvSpPr>
        <p:spPr bwMode="auto">
          <a:xfrm>
            <a:off x="7467600" y="5181600"/>
            <a:ext cx="722313" cy="722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11" name="Oval 9"/>
          <p:cNvSpPr>
            <a:spLocks noChangeAspect="1" noChangeArrowheads="1"/>
          </p:cNvSpPr>
          <p:nvPr/>
        </p:nvSpPr>
        <p:spPr bwMode="auto">
          <a:xfrm>
            <a:off x="990600" y="2743200"/>
            <a:ext cx="722313" cy="722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12" name="Oval 10"/>
          <p:cNvSpPr>
            <a:spLocks noChangeAspect="1" noChangeArrowheads="1"/>
          </p:cNvSpPr>
          <p:nvPr/>
        </p:nvSpPr>
        <p:spPr bwMode="auto">
          <a:xfrm>
            <a:off x="2133600" y="2819400"/>
            <a:ext cx="798513" cy="722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13" name="Text Box 11"/>
          <p:cNvSpPr txBox="1">
            <a:spLocks noChangeArrowheads="1"/>
          </p:cNvSpPr>
          <p:nvPr/>
        </p:nvSpPr>
        <p:spPr bwMode="auto">
          <a:xfrm>
            <a:off x="7467600" y="34290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02414" name="Rectangle 12"/>
          <p:cNvSpPr>
            <a:spLocks noChangeArrowheads="1"/>
          </p:cNvSpPr>
          <p:nvPr/>
        </p:nvSpPr>
        <p:spPr bwMode="auto">
          <a:xfrm>
            <a:off x="1066800" y="2819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</a:rPr>
              <a:t>A</a:t>
            </a:r>
          </a:p>
        </p:txBody>
      </p:sp>
      <p:cxnSp>
        <p:nvCxnSpPr>
          <p:cNvPr id="102415" name="AutoShape 13"/>
          <p:cNvCxnSpPr>
            <a:cxnSpLocks noChangeShapeType="1"/>
            <a:stCxn id="102411" idx="6"/>
            <a:endCxn id="102412" idx="2"/>
          </p:cNvCxnSpPr>
          <p:nvPr/>
        </p:nvCxnSpPr>
        <p:spPr bwMode="auto">
          <a:xfrm>
            <a:off x="1712913" y="3105150"/>
            <a:ext cx="420687" cy="76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16" name="Line 14"/>
          <p:cNvSpPr>
            <a:spLocks noChangeShapeType="1"/>
          </p:cNvSpPr>
          <p:nvPr/>
        </p:nvSpPr>
        <p:spPr bwMode="auto">
          <a:xfrm>
            <a:off x="4724400" y="3276600"/>
            <a:ext cx="2590800" cy="304800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7" name="Line 15"/>
          <p:cNvSpPr>
            <a:spLocks noChangeShapeType="1"/>
          </p:cNvSpPr>
          <p:nvPr/>
        </p:nvSpPr>
        <p:spPr bwMode="auto">
          <a:xfrm flipV="1">
            <a:off x="1600200" y="4267200"/>
            <a:ext cx="1295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8" name="Line 16"/>
          <p:cNvSpPr>
            <a:spLocks noChangeShapeType="1"/>
          </p:cNvSpPr>
          <p:nvPr/>
        </p:nvSpPr>
        <p:spPr bwMode="auto">
          <a:xfrm>
            <a:off x="1371600" y="3429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9" name="Line 17"/>
          <p:cNvSpPr>
            <a:spLocks noChangeShapeType="1"/>
          </p:cNvSpPr>
          <p:nvPr/>
        </p:nvSpPr>
        <p:spPr bwMode="auto">
          <a:xfrm flipV="1">
            <a:off x="2895600" y="4800600"/>
            <a:ext cx="381000" cy="990600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0" name="Line 18"/>
          <p:cNvSpPr>
            <a:spLocks noChangeShapeType="1"/>
          </p:cNvSpPr>
          <p:nvPr/>
        </p:nvSpPr>
        <p:spPr bwMode="auto">
          <a:xfrm>
            <a:off x="3581400" y="4724400"/>
            <a:ext cx="990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2421" name="AutoShape 19"/>
          <p:cNvCxnSpPr>
            <a:cxnSpLocks noChangeShapeType="1"/>
            <a:stCxn id="102408" idx="4"/>
            <a:endCxn id="102406" idx="7"/>
          </p:cNvCxnSpPr>
          <p:nvPr/>
        </p:nvCxnSpPr>
        <p:spPr bwMode="auto">
          <a:xfrm flipH="1">
            <a:off x="3587750" y="3541713"/>
            <a:ext cx="736600" cy="679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22" name="Line 20"/>
          <p:cNvSpPr>
            <a:spLocks noChangeShapeType="1"/>
          </p:cNvSpPr>
          <p:nvPr/>
        </p:nvSpPr>
        <p:spPr bwMode="auto">
          <a:xfrm flipH="1" flipV="1">
            <a:off x="2743200" y="3505200"/>
            <a:ext cx="304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3" name="Line 21"/>
          <p:cNvSpPr>
            <a:spLocks noChangeShapeType="1"/>
          </p:cNvSpPr>
          <p:nvPr/>
        </p:nvSpPr>
        <p:spPr bwMode="auto">
          <a:xfrm flipV="1">
            <a:off x="2971800" y="3810000"/>
            <a:ext cx="44196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4" name="Line 22"/>
          <p:cNvSpPr>
            <a:spLocks noChangeShapeType="1"/>
          </p:cNvSpPr>
          <p:nvPr/>
        </p:nvSpPr>
        <p:spPr bwMode="auto">
          <a:xfrm>
            <a:off x="7696200" y="4038600"/>
            <a:ext cx="762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5" name="Line 23"/>
          <p:cNvSpPr>
            <a:spLocks noChangeShapeType="1"/>
          </p:cNvSpPr>
          <p:nvPr/>
        </p:nvSpPr>
        <p:spPr bwMode="auto">
          <a:xfrm flipV="1">
            <a:off x="7467600" y="3962400"/>
            <a:ext cx="762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6" name="Line 24"/>
          <p:cNvSpPr>
            <a:spLocks noChangeShapeType="1"/>
          </p:cNvSpPr>
          <p:nvPr/>
        </p:nvSpPr>
        <p:spPr bwMode="auto">
          <a:xfrm flipH="1" flipV="1">
            <a:off x="4495800" y="3581400"/>
            <a:ext cx="297180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7" name="Line 25"/>
          <p:cNvSpPr>
            <a:spLocks noChangeShapeType="1"/>
          </p:cNvSpPr>
          <p:nvPr/>
        </p:nvSpPr>
        <p:spPr bwMode="auto">
          <a:xfrm flipH="1">
            <a:off x="2971800" y="6019800"/>
            <a:ext cx="14478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28" name="Picture 27" descr="332_Beacon_Hill_carriage_tour_16K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43200"/>
            <a:ext cx="80486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9" name="Picture 28" descr="VictoriaTo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00600"/>
            <a:ext cx="7493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0" name="Text Box 29"/>
          <p:cNvSpPr txBox="1">
            <a:spLocks noChangeArrowheads="1"/>
          </p:cNvSpPr>
          <p:nvPr/>
        </p:nvSpPr>
        <p:spPr bwMode="auto">
          <a:xfrm>
            <a:off x="304800" y="304800"/>
            <a:ext cx="3573463" cy="442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300">
                <a:latin typeface="Comic Sans MS" panose="030F0702030302020204" pitchFamily="66" charset="0"/>
              </a:rPr>
              <a:t>Directed graph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344668-C84C-412D-A8D7-C9BBA1DE5F78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114695" name="Text Box 39"/>
          <p:cNvSpPr txBox="1">
            <a:spLocks noChangeArrowheads="1"/>
          </p:cNvSpPr>
          <p:nvPr/>
        </p:nvSpPr>
        <p:spPr bwMode="auto">
          <a:xfrm>
            <a:off x="1169622" y="3836997"/>
            <a:ext cx="6354706" cy="1200329"/>
          </a:xfrm>
          <a:prstGeom prst="rect">
            <a:avLst/>
          </a:prstGeom>
          <a:solidFill>
            <a:srgbClr val="FF99CC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Only rebuild </a:t>
            </a:r>
            <a:r>
              <a:rPr lang="en-US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In-Out </a:t>
            </a: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trees for smaller comps.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 Total cost ~ cost of largest tree=O(</a:t>
            </a:r>
            <a:r>
              <a:rPr lang="en-US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mn</a:t>
            </a:r>
            <a:r>
              <a:rPr lang="en-US" smtClean="0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  <a:endParaRPr lang="en-US" sz="32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805" name="Ink 114804"/>
              <p14:cNvContentPartPr/>
              <p14:nvPr/>
            </p14:nvContentPartPr>
            <p14:xfrm>
              <a:off x="709131" y="5108126"/>
              <a:ext cx="7872840" cy="1171080"/>
            </p14:xfrm>
          </p:contentPart>
        </mc:Choice>
        <mc:Fallback xmlns="">
          <p:pic>
            <p:nvPicPr>
              <p:cNvPr id="114805" name="Ink 11480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2931" y="5089046"/>
                <a:ext cx="7913160" cy="12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4821" name="Ink 114820"/>
              <p14:cNvContentPartPr/>
              <p14:nvPr/>
            </p14:nvContentPartPr>
            <p14:xfrm>
              <a:off x="1348491" y="2040206"/>
              <a:ext cx="673920" cy="733320"/>
            </p14:xfrm>
          </p:contentPart>
        </mc:Choice>
        <mc:Fallback xmlns="">
          <p:pic>
            <p:nvPicPr>
              <p:cNvPr id="114821" name="Ink 11482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90531" y="1969286"/>
                <a:ext cx="771120" cy="9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4822" name="Ink 114821"/>
              <p14:cNvContentPartPr/>
              <p14:nvPr/>
            </p14:nvContentPartPr>
            <p14:xfrm>
              <a:off x="1622091" y="1421366"/>
              <a:ext cx="419040" cy="457560"/>
            </p14:xfrm>
          </p:contentPart>
        </mc:Choice>
        <mc:Fallback xmlns="">
          <p:pic>
            <p:nvPicPr>
              <p:cNvPr id="114822" name="Ink 11482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62691" y="1295006"/>
                <a:ext cx="541800" cy="7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4839" name="Ink 114838"/>
              <p14:cNvContentPartPr/>
              <p14:nvPr/>
            </p14:nvContentPartPr>
            <p14:xfrm>
              <a:off x="1118451" y="1966046"/>
              <a:ext cx="1398600" cy="1351800"/>
            </p14:xfrm>
          </p:contentPart>
        </mc:Choice>
        <mc:Fallback xmlns="">
          <p:pic>
            <p:nvPicPr>
              <p:cNvPr id="114839" name="Ink 11483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97931" y="1956686"/>
                <a:ext cx="1442160" cy="13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4857" name="Ink 114856"/>
              <p14:cNvContentPartPr/>
              <p14:nvPr/>
            </p14:nvContentPartPr>
            <p14:xfrm>
              <a:off x="1110531" y="844286"/>
              <a:ext cx="5292000" cy="1858320"/>
            </p14:xfrm>
          </p:contentPart>
        </mc:Choice>
        <mc:Fallback xmlns="">
          <p:pic>
            <p:nvPicPr>
              <p:cNvPr id="114857" name="Ink 11485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04051" y="823046"/>
                <a:ext cx="5320800" cy="19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4859" name="Ink 114858"/>
              <p14:cNvContentPartPr/>
              <p14:nvPr/>
            </p14:nvContentPartPr>
            <p14:xfrm>
              <a:off x="3628371" y="2247926"/>
              <a:ext cx="539640" cy="387360"/>
            </p14:xfrm>
          </p:contentPart>
        </mc:Choice>
        <mc:Fallback xmlns="">
          <p:pic>
            <p:nvPicPr>
              <p:cNvPr id="114859" name="Ink 11485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67891" y="2125886"/>
                <a:ext cx="677880" cy="6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4860" name="Ink 114859"/>
              <p14:cNvContentPartPr/>
              <p14:nvPr/>
            </p14:nvContentPartPr>
            <p14:xfrm>
              <a:off x="2544051" y="1863446"/>
              <a:ext cx="905400" cy="90000"/>
            </p14:xfrm>
          </p:contentPart>
        </mc:Choice>
        <mc:Fallback xmlns="">
          <p:pic>
            <p:nvPicPr>
              <p:cNvPr id="114860" name="Ink 11485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35411" y="1846166"/>
                <a:ext cx="9309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4861" name="Ink 114860"/>
              <p14:cNvContentPartPr/>
              <p14:nvPr/>
            </p14:nvContentPartPr>
            <p14:xfrm>
              <a:off x="3673011" y="1507046"/>
              <a:ext cx="486720" cy="427680"/>
            </p14:xfrm>
          </p:contentPart>
        </mc:Choice>
        <mc:Fallback xmlns="">
          <p:pic>
            <p:nvPicPr>
              <p:cNvPr id="114861" name="Ink 11486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99931" y="1361246"/>
                <a:ext cx="631440" cy="72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507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344668-C84C-412D-A8D7-C9BBA1DE5F78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114695" name="Text Box 39"/>
          <p:cNvSpPr txBox="1">
            <a:spLocks noChangeArrowheads="1"/>
          </p:cNvSpPr>
          <p:nvPr/>
        </p:nvSpPr>
        <p:spPr bwMode="auto">
          <a:xfrm>
            <a:off x="827584" y="692696"/>
            <a:ext cx="6354706" cy="1200329"/>
          </a:xfrm>
          <a:prstGeom prst="rect">
            <a:avLst/>
          </a:prstGeom>
          <a:solidFill>
            <a:srgbClr val="FF99CC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Only rebuild </a:t>
            </a:r>
            <a:r>
              <a:rPr lang="en-US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In-Out </a:t>
            </a: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trees for smaller comps.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 Total cost ~ cost of largest tree=O(</a:t>
            </a:r>
            <a:r>
              <a:rPr lang="en-US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mn</a:t>
            </a:r>
            <a:r>
              <a:rPr lang="en-US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  <a:endParaRPr lang="en-US" sz="32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805" name="Ink 114804"/>
              <p14:cNvContentPartPr/>
              <p14:nvPr/>
            </p14:nvContentPartPr>
            <p14:xfrm>
              <a:off x="709131" y="5108126"/>
              <a:ext cx="7872840" cy="1171080"/>
            </p14:xfrm>
          </p:contentPart>
        </mc:Choice>
        <mc:Fallback xmlns="">
          <p:pic>
            <p:nvPicPr>
              <p:cNvPr id="114805" name="Ink 11480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2931" y="5089046"/>
                <a:ext cx="7913160" cy="12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4716" name="Ink 114715"/>
              <p14:cNvContentPartPr/>
              <p14:nvPr/>
            </p14:nvContentPartPr>
            <p14:xfrm>
              <a:off x="979491" y="2182114"/>
              <a:ext cx="6724080" cy="1227240"/>
            </p14:xfrm>
          </p:contentPart>
        </mc:Choice>
        <mc:Fallback xmlns="">
          <p:pic>
            <p:nvPicPr>
              <p:cNvPr id="114716" name="Ink 1147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1491" y="2165914"/>
                <a:ext cx="6752160" cy="12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4841" name="Ink 114840"/>
              <p14:cNvContentPartPr/>
              <p14:nvPr/>
            </p14:nvContentPartPr>
            <p14:xfrm>
              <a:off x="2487891" y="3334834"/>
              <a:ext cx="2234520" cy="896760"/>
            </p14:xfrm>
          </p:contentPart>
        </mc:Choice>
        <mc:Fallback xmlns="">
          <p:pic>
            <p:nvPicPr>
              <p:cNvPr id="114841" name="Ink 11484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66651" y="3318274"/>
                <a:ext cx="2263680" cy="9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4846" name="Ink 114845"/>
              <p14:cNvContentPartPr/>
              <p14:nvPr/>
            </p14:nvContentPartPr>
            <p14:xfrm>
              <a:off x="3454851" y="4031434"/>
              <a:ext cx="1527120" cy="528840"/>
            </p14:xfrm>
          </p:contentPart>
        </mc:Choice>
        <mc:Fallback xmlns="">
          <p:pic>
            <p:nvPicPr>
              <p:cNvPr id="114846" name="Ink 11484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44051" y="4005874"/>
                <a:ext cx="1563120" cy="57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004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344668-C84C-412D-A8D7-C9BBA1DE5F78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787" name="Ink 114786"/>
              <p14:cNvContentPartPr/>
              <p14:nvPr/>
            </p14:nvContentPartPr>
            <p14:xfrm>
              <a:off x="6954411" y="2918570"/>
              <a:ext cx="974340" cy="1233104"/>
            </p14:xfrm>
          </p:contentPart>
        </mc:Choice>
        <mc:Fallback xmlns="">
          <p:pic>
            <p:nvPicPr>
              <p:cNvPr id="114787" name="Ink 11478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2529" y="2902369"/>
                <a:ext cx="993063" cy="12694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4811" name="Ink 114810"/>
              <p14:cNvContentPartPr/>
              <p14:nvPr/>
            </p14:nvContentPartPr>
            <p14:xfrm>
              <a:off x="546771" y="604594"/>
              <a:ext cx="6462360" cy="5351400"/>
            </p14:xfrm>
          </p:contentPart>
        </mc:Choice>
        <mc:Fallback xmlns="">
          <p:pic>
            <p:nvPicPr>
              <p:cNvPr id="114811" name="Ink 1148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0571" y="595234"/>
                <a:ext cx="6486120" cy="538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4858" name="Ink 114857"/>
              <p14:cNvContentPartPr/>
              <p14:nvPr/>
            </p14:nvContentPartPr>
            <p14:xfrm>
              <a:off x="6337908" y="3041434"/>
              <a:ext cx="598863" cy="1004230"/>
            </p14:xfrm>
          </p:contentPart>
        </mc:Choice>
        <mc:Fallback xmlns="">
          <p:pic>
            <p:nvPicPr>
              <p:cNvPr id="114858" name="Ink 11485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16662" y="3020917"/>
                <a:ext cx="645677" cy="1049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4860" name="Ink 114859"/>
              <p14:cNvContentPartPr/>
              <p14:nvPr/>
            </p14:nvContentPartPr>
            <p14:xfrm>
              <a:off x="3705051" y="4341034"/>
              <a:ext cx="3715560" cy="282960"/>
            </p14:xfrm>
          </p:contentPart>
        </mc:Choice>
        <mc:Fallback xmlns="">
          <p:pic>
            <p:nvPicPr>
              <p:cNvPr id="114860" name="Ink 11485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93171" y="4320874"/>
                <a:ext cx="374652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4955" name="Ink 114954"/>
              <p14:cNvContentPartPr/>
              <p14:nvPr/>
            </p14:nvContentPartPr>
            <p14:xfrm>
              <a:off x="881571" y="6084514"/>
              <a:ext cx="1695240" cy="162000"/>
            </p14:xfrm>
          </p:contentPart>
        </mc:Choice>
        <mc:Fallback xmlns="">
          <p:pic>
            <p:nvPicPr>
              <p:cNvPr id="114955" name="Ink 11495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5011" y="6060754"/>
                <a:ext cx="1735920" cy="19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80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 bwMode="auto">
              <a:xfrm>
                <a:off x="1979712" y="1484784"/>
                <a:ext cx="3098220" cy="321709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43137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HINT: set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b="0" dirty="0" smtClean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sz="3200" b="0" dirty="0" smtClean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endParaRPr lang="en-US" sz="3200" dirty="0" smtClean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endParaRPr lang="en-US" sz="3200" dirty="0" smtClean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9712" y="1484784"/>
                <a:ext cx="3098220" cy="3217099"/>
              </a:xfrm>
              <a:prstGeom prst="rect">
                <a:avLst/>
              </a:prstGeom>
              <a:blipFill rotWithShape="0">
                <a:blip r:embed="rId3"/>
                <a:stretch>
                  <a:fillRect l="-5118" t="-9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11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 (approx.) paths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6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21028" y="295156"/>
            <a:ext cx="7776138" cy="5256584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marL="69850" indent="0">
              <a:buNone/>
            </a:pPr>
            <a:r>
              <a:rPr lang="en-US" sz="3200" dirty="0" smtClean="0">
                <a:latin typeface="+mj-lt"/>
              </a:rPr>
              <a:t>State of Art for Query time O(1) </a:t>
            </a:r>
          </a:p>
          <a:p>
            <a:pPr marL="69850" indent="0">
              <a:buNone/>
            </a:pPr>
            <a:r>
              <a:rPr lang="en-US" dirty="0" smtClean="0">
                <a:latin typeface="+mj-lt"/>
              </a:rPr>
              <a:t>Fully dynamic APSP in general graphs to  </a:t>
            </a:r>
            <a:r>
              <a:rPr lang="en-US" dirty="0" err="1" smtClean="0">
                <a:latin typeface="+mj-lt"/>
              </a:rPr>
              <a:t>Demetresco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Italiano</a:t>
            </a:r>
            <a:r>
              <a:rPr lang="en-US" dirty="0" smtClean="0">
                <a:latin typeface="+mj-lt"/>
              </a:rPr>
              <a:t> 2003  </a:t>
            </a:r>
          </a:p>
          <a:p>
            <a:pPr marL="69850" indent="0">
              <a:buNone/>
            </a:pPr>
            <a:endParaRPr lang="en-US" dirty="0" smtClean="0">
              <a:latin typeface="+mj-lt"/>
            </a:endParaRPr>
          </a:p>
          <a:p>
            <a:pPr marL="69850" indent="0">
              <a:buNone/>
            </a:pPr>
            <a:r>
              <a:rPr lang="en-US" dirty="0" err="1" smtClean="0">
                <a:latin typeface="+mj-lt"/>
              </a:rPr>
              <a:t>Decremental</a:t>
            </a:r>
            <a:endParaRPr lang="en-US" dirty="0" smtClean="0">
              <a:latin typeface="+mj-lt"/>
            </a:endParaRPr>
          </a:p>
          <a:p>
            <a:pPr marL="69850" indent="0">
              <a:buNone/>
            </a:pPr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directed, </a:t>
            </a:r>
            <a:r>
              <a:rPr lang="en-US" dirty="0" err="1" smtClean="0">
                <a:latin typeface="+mj-lt"/>
              </a:rPr>
              <a:t>unweighted</a:t>
            </a:r>
            <a:r>
              <a:rPr lang="en-US" dirty="0" smtClean="0">
                <a:latin typeface="+mj-lt"/>
              </a:rPr>
              <a:t>               </a:t>
            </a:r>
            <a:r>
              <a:rPr lang="en-US" dirty="0" err="1" smtClean="0">
                <a:latin typeface="+mj-lt"/>
              </a:rPr>
              <a:t>Baswana,et</a:t>
            </a:r>
            <a:r>
              <a:rPr lang="en-US" dirty="0" smtClean="0">
                <a:latin typeface="+mj-lt"/>
              </a:rPr>
              <a:t> al</a:t>
            </a:r>
          </a:p>
          <a:p>
            <a:pPr marL="69850" indent="0">
              <a:buNone/>
            </a:pPr>
            <a:r>
              <a:rPr lang="en-US" dirty="0" smtClean="0">
                <a:latin typeface="+mj-lt"/>
              </a:rPr>
              <a:t>				2002</a:t>
            </a:r>
            <a:endParaRPr lang="en-US" dirty="0">
              <a:latin typeface="+mj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8224" y="6477000"/>
            <a:ext cx="1905000" cy="457200"/>
          </a:xfrm>
        </p:spPr>
        <p:txBody>
          <a:bodyPr/>
          <a:lstStyle/>
          <a:p>
            <a:pPr>
              <a:defRPr/>
            </a:pPr>
            <a:fld id="{BB82F23E-1408-442E-A978-93F03456F60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8964" y="791161"/>
            <a:ext cx="2535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4599117" y="1413980"/>
              <a:ext cx="1294378" cy="2029734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87235" y="1404260"/>
                <a:ext cx="1324982" cy="2054215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extBox 21"/>
          <p:cNvSpPr txBox="1"/>
          <p:nvPr/>
        </p:nvSpPr>
        <p:spPr bwMode="auto">
          <a:xfrm>
            <a:off x="2005063" y="3876561"/>
            <a:ext cx="7776864" cy="2123658"/>
          </a:xfrm>
          <a:prstGeom prst="rect">
            <a:avLst/>
          </a:prstGeom>
          <a:solidFill>
            <a:schemeClr val="bg2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Undirected,unweighted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</a:t>
            </a:r>
            <a:r>
              <a:rPr lang="en-US" sz="2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oditty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Zwick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(2004)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(improved 2013 FOS </a:t>
            </a:r>
            <a:r>
              <a:rPr lang="en-US" sz="2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Henzinger,Krinniger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Nanongkal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Weighted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, directed Bernstein 2013 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STOC.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0" name="Ink 69"/>
              <p14:cNvContentPartPr/>
              <p14:nvPr/>
            </p14:nvContentPartPr>
            <p14:xfrm>
              <a:off x="577557" y="1946420"/>
              <a:ext cx="531360" cy="370764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2437" y="1936340"/>
                <a:ext cx="554400" cy="37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0" name="Ink 79"/>
              <p14:cNvContentPartPr/>
              <p14:nvPr/>
            </p14:nvContentPartPr>
            <p14:xfrm>
              <a:off x="938277" y="3709394"/>
              <a:ext cx="5776018" cy="2684106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6037" y="3703634"/>
                <a:ext cx="5797259" cy="2700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7" name="Ink 116"/>
              <p14:cNvContentPartPr/>
              <p14:nvPr/>
            </p14:nvContentPartPr>
            <p14:xfrm>
              <a:off x="6987357" y="3664394"/>
              <a:ext cx="1263058" cy="136026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77996" y="3649280"/>
                <a:ext cx="1277460" cy="156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9" name="Ink 118"/>
              <p14:cNvContentPartPr/>
              <p14:nvPr/>
            </p14:nvContentPartPr>
            <p14:xfrm>
              <a:off x="5271957" y="6371954"/>
              <a:ext cx="1284658" cy="156186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50354" y="6361877"/>
                <a:ext cx="1314182" cy="185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1" name="Ink 120"/>
              <p14:cNvContentPartPr/>
              <p14:nvPr/>
            </p14:nvContentPartPr>
            <p14:xfrm>
              <a:off x="5528997" y="6228980"/>
              <a:ext cx="1179360" cy="5256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07397" y="6204140"/>
                <a:ext cx="1225800" cy="101160"/>
              </a:xfrm>
              <a:prstGeom prst="rect">
                <a:avLst/>
              </a:prstGeom>
            </p:spPr>
          </p:pic>
        </mc:Fallback>
      </mc:AlternateContent>
      <p:sp>
        <p:nvSpPr>
          <p:cNvPr id="129" name="TextBox 128"/>
          <p:cNvSpPr txBox="1"/>
          <p:nvPr/>
        </p:nvSpPr>
        <p:spPr bwMode="auto">
          <a:xfrm>
            <a:off x="1165446" y="1718942"/>
            <a:ext cx="3682418" cy="461665"/>
          </a:xfrm>
          <a:prstGeom prst="rect">
            <a:avLst/>
          </a:prstGeom>
          <a:solidFill>
            <a:schemeClr val="bg2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Neg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edge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wts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Thorup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)_</a:t>
            </a:r>
          </a:p>
        </p:txBody>
      </p:sp>
    </p:spTree>
    <p:extLst>
      <p:ext uri="{BB962C8B-B14F-4D97-AF65-F5344CB8AC3E}">
        <p14:creationId xmlns:p14="http://schemas.microsoft.com/office/powerpoint/2010/main" val="14729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04AAC1-8C55-42BB-AF7C-9711C62BDCF6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124933" name="Text Box 4"/>
          <p:cNvSpPr txBox="1">
            <a:spLocks noChangeArrowheads="1"/>
          </p:cNvSpPr>
          <p:nvPr/>
        </p:nvSpPr>
        <p:spPr bwMode="auto">
          <a:xfrm>
            <a:off x="611560" y="750679"/>
            <a:ext cx="8136904" cy="1336285"/>
          </a:xfrm>
          <a:prstGeom prst="rect">
            <a:avLst/>
          </a:prstGeom>
          <a:solidFill>
            <a:schemeClr val="accent1">
              <a:lumMod val="40000"/>
              <a:lumOff val="60000"/>
              <a:alpha val="34117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300" dirty="0" smtClean="0">
                <a:latin typeface="Comic Sans MS" panose="030F0702030302020204" pitchFamily="66" charset="0"/>
              </a:rPr>
              <a:t>First idea: Maintain </a:t>
            </a:r>
            <a:r>
              <a:rPr lang="en-US" sz="2300" dirty="0">
                <a:latin typeface="Comic Sans MS" panose="030F0702030302020204" pitchFamily="66" charset="0"/>
              </a:rPr>
              <a:t>paths up to length n</a:t>
            </a:r>
            <a:r>
              <a:rPr lang="en-US" sz="2300" baseline="30000" dirty="0">
                <a:latin typeface="Comic Sans MS" panose="030F0702030302020204" pitchFamily="66" charset="0"/>
              </a:rPr>
              <a:t>1/2  </a:t>
            </a:r>
            <a:endParaRPr lang="en-US" sz="23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300" dirty="0">
                <a:latin typeface="Comic Sans MS" panose="030F0702030302020204" pitchFamily="66" charset="0"/>
              </a:rPr>
              <a:t>Use nodes in S to join short paths together, O(n</a:t>
            </a:r>
            <a:r>
              <a:rPr lang="en-US" sz="2300" baseline="30000" dirty="0">
                <a:latin typeface="Comic Sans MS" panose="030F0702030302020204" pitchFamily="66" charset="0"/>
              </a:rPr>
              <a:t>2.5</a:t>
            </a:r>
            <a:r>
              <a:rPr lang="en-US" sz="2300" dirty="0">
                <a:latin typeface="Comic Sans MS" panose="030F0702030302020204" pitchFamily="66" charset="0"/>
              </a:rPr>
              <a:t>log n)  (K99) </a:t>
            </a:r>
          </a:p>
        </p:txBody>
      </p:sp>
      <p:grpSp>
        <p:nvGrpSpPr>
          <p:cNvPr id="124934" name="Group 5"/>
          <p:cNvGrpSpPr>
            <a:grpSpLocks/>
          </p:cNvGrpSpPr>
          <p:nvPr/>
        </p:nvGrpSpPr>
        <p:grpSpPr bwMode="auto">
          <a:xfrm>
            <a:off x="914400" y="3200400"/>
            <a:ext cx="7486650" cy="2438400"/>
            <a:chOff x="720" y="1392"/>
            <a:chExt cx="4716" cy="1536"/>
          </a:xfrm>
        </p:grpSpPr>
        <p:grpSp>
          <p:nvGrpSpPr>
            <p:cNvPr id="124935" name="Group 6"/>
            <p:cNvGrpSpPr>
              <a:grpSpLocks/>
            </p:cNvGrpSpPr>
            <p:nvPr/>
          </p:nvGrpSpPr>
          <p:grpSpPr bwMode="auto">
            <a:xfrm>
              <a:off x="720" y="1392"/>
              <a:ext cx="666" cy="1488"/>
              <a:chOff x="1104" y="1488"/>
              <a:chExt cx="666" cy="1488"/>
            </a:xfrm>
          </p:grpSpPr>
          <p:sp>
            <p:nvSpPr>
              <p:cNvPr id="124951" name="AutoShape 7"/>
              <p:cNvSpPr>
                <a:spLocks noChangeArrowheads="1"/>
              </p:cNvSpPr>
              <p:nvPr/>
            </p:nvSpPr>
            <p:spPr bwMode="auto">
              <a:xfrm>
                <a:off x="1104" y="2400"/>
                <a:ext cx="666" cy="57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349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4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2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0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600">
                  <a:solidFill>
                    <a:schemeClr val="accent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4952" name="AutoShape 8"/>
              <p:cNvSpPr>
                <a:spLocks noChangeArrowheads="1"/>
              </p:cNvSpPr>
              <p:nvPr/>
            </p:nvSpPr>
            <p:spPr bwMode="auto">
              <a:xfrm flipV="1">
                <a:off x="1104" y="1488"/>
                <a:ext cx="666" cy="57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349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4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2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0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600">
                  <a:solidFill>
                    <a:schemeClr val="accent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4953" name="Oval 9"/>
              <p:cNvSpPr>
                <a:spLocks noChangeAspect="1" noChangeArrowheads="1"/>
              </p:cNvSpPr>
              <p:nvPr/>
            </p:nvSpPr>
            <p:spPr bwMode="auto">
              <a:xfrm>
                <a:off x="1296" y="2112"/>
                <a:ext cx="276" cy="276"/>
              </a:xfrm>
              <a:prstGeom prst="ellipse">
                <a:avLst/>
              </a:prstGeom>
              <a:solidFill>
                <a:schemeClr val="accent1"/>
              </a:solidFill>
              <a:ln w="349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4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2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0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300">
                    <a:latin typeface="Comic Sans MS" panose="030F0702030302020204" pitchFamily="66" charset="0"/>
                  </a:rPr>
                  <a:t>v1</a:t>
                </a:r>
              </a:p>
            </p:txBody>
          </p:sp>
          <p:sp>
            <p:nvSpPr>
              <p:cNvPr id="124954" name="Line 10"/>
              <p:cNvSpPr>
                <a:spLocks noChangeShapeType="1"/>
              </p:cNvSpPr>
              <p:nvPr/>
            </p:nvSpPr>
            <p:spPr bwMode="auto">
              <a:xfrm>
                <a:off x="1392" y="1536"/>
                <a:ext cx="48" cy="24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55" name="Line 11"/>
              <p:cNvSpPr>
                <a:spLocks noChangeShapeType="1"/>
              </p:cNvSpPr>
              <p:nvPr/>
            </p:nvSpPr>
            <p:spPr bwMode="auto">
              <a:xfrm>
                <a:off x="1440" y="2592"/>
                <a:ext cx="0" cy="24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4936" name="Group 12"/>
            <p:cNvGrpSpPr>
              <a:grpSpLocks/>
            </p:cNvGrpSpPr>
            <p:nvPr/>
          </p:nvGrpSpPr>
          <p:grpSpPr bwMode="auto">
            <a:xfrm>
              <a:off x="1920" y="1440"/>
              <a:ext cx="666" cy="1488"/>
              <a:chOff x="1104" y="1488"/>
              <a:chExt cx="666" cy="1488"/>
            </a:xfrm>
          </p:grpSpPr>
          <p:sp>
            <p:nvSpPr>
              <p:cNvPr id="124946" name="AutoShape 13"/>
              <p:cNvSpPr>
                <a:spLocks noChangeArrowheads="1"/>
              </p:cNvSpPr>
              <p:nvPr/>
            </p:nvSpPr>
            <p:spPr bwMode="auto">
              <a:xfrm>
                <a:off x="1104" y="2400"/>
                <a:ext cx="666" cy="57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349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4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2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0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600">
                  <a:solidFill>
                    <a:schemeClr val="accent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4947" name="AutoShape 14"/>
              <p:cNvSpPr>
                <a:spLocks noChangeArrowheads="1"/>
              </p:cNvSpPr>
              <p:nvPr/>
            </p:nvSpPr>
            <p:spPr bwMode="auto">
              <a:xfrm flipV="1">
                <a:off x="1104" y="1488"/>
                <a:ext cx="666" cy="57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349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4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2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0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600">
                  <a:solidFill>
                    <a:schemeClr val="accent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4948" name="Oval 15"/>
              <p:cNvSpPr>
                <a:spLocks noChangeAspect="1" noChangeArrowheads="1"/>
              </p:cNvSpPr>
              <p:nvPr/>
            </p:nvSpPr>
            <p:spPr bwMode="auto">
              <a:xfrm>
                <a:off x="1296" y="2112"/>
                <a:ext cx="276" cy="276"/>
              </a:xfrm>
              <a:prstGeom prst="ellipse">
                <a:avLst/>
              </a:prstGeom>
              <a:solidFill>
                <a:schemeClr val="accent1"/>
              </a:solidFill>
              <a:ln w="349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4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2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0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300">
                    <a:latin typeface="Comic Sans MS" panose="030F0702030302020204" pitchFamily="66" charset="0"/>
                  </a:rPr>
                  <a:t>v2</a:t>
                </a:r>
              </a:p>
            </p:txBody>
          </p:sp>
          <p:sp>
            <p:nvSpPr>
              <p:cNvPr id="124949" name="Line 16"/>
              <p:cNvSpPr>
                <a:spLocks noChangeShapeType="1"/>
              </p:cNvSpPr>
              <p:nvPr/>
            </p:nvSpPr>
            <p:spPr bwMode="auto">
              <a:xfrm>
                <a:off x="1392" y="1536"/>
                <a:ext cx="48" cy="24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50" name="Line 17"/>
              <p:cNvSpPr>
                <a:spLocks noChangeShapeType="1"/>
              </p:cNvSpPr>
              <p:nvPr/>
            </p:nvSpPr>
            <p:spPr bwMode="auto">
              <a:xfrm>
                <a:off x="1440" y="2592"/>
                <a:ext cx="0" cy="24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4937" name="Group 18"/>
            <p:cNvGrpSpPr>
              <a:grpSpLocks/>
            </p:cNvGrpSpPr>
            <p:nvPr/>
          </p:nvGrpSpPr>
          <p:grpSpPr bwMode="auto">
            <a:xfrm>
              <a:off x="4176" y="1440"/>
              <a:ext cx="666" cy="1488"/>
              <a:chOff x="1104" y="1488"/>
              <a:chExt cx="666" cy="1488"/>
            </a:xfrm>
          </p:grpSpPr>
          <p:sp>
            <p:nvSpPr>
              <p:cNvPr id="124941" name="AutoShape 19"/>
              <p:cNvSpPr>
                <a:spLocks noChangeArrowheads="1"/>
              </p:cNvSpPr>
              <p:nvPr/>
            </p:nvSpPr>
            <p:spPr bwMode="auto">
              <a:xfrm>
                <a:off x="1104" y="2400"/>
                <a:ext cx="666" cy="57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349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4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2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0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600">
                  <a:solidFill>
                    <a:schemeClr val="accent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4942" name="AutoShape 20"/>
              <p:cNvSpPr>
                <a:spLocks noChangeArrowheads="1"/>
              </p:cNvSpPr>
              <p:nvPr/>
            </p:nvSpPr>
            <p:spPr bwMode="auto">
              <a:xfrm flipV="1">
                <a:off x="1104" y="1488"/>
                <a:ext cx="666" cy="57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349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4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2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0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600">
                  <a:solidFill>
                    <a:schemeClr val="accent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4943" name="Oval 21"/>
              <p:cNvSpPr>
                <a:spLocks noChangeAspect="1" noChangeArrowheads="1"/>
              </p:cNvSpPr>
              <p:nvPr/>
            </p:nvSpPr>
            <p:spPr bwMode="auto">
              <a:xfrm>
                <a:off x="1296" y="2112"/>
                <a:ext cx="276" cy="276"/>
              </a:xfrm>
              <a:prstGeom prst="ellipse">
                <a:avLst/>
              </a:prstGeom>
              <a:solidFill>
                <a:schemeClr val="accent1"/>
              </a:solidFill>
              <a:ln w="349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4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2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20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anose="05020102010507070707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anose="020B0502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300">
                    <a:latin typeface="Comic Sans MS" panose="030F0702030302020204" pitchFamily="66" charset="0"/>
                  </a:rPr>
                  <a:t>vn</a:t>
                </a:r>
              </a:p>
            </p:txBody>
          </p:sp>
          <p:sp>
            <p:nvSpPr>
              <p:cNvPr id="124944" name="Line 22"/>
              <p:cNvSpPr>
                <a:spLocks noChangeShapeType="1"/>
              </p:cNvSpPr>
              <p:nvPr/>
            </p:nvSpPr>
            <p:spPr bwMode="auto">
              <a:xfrm>
                <a:off x="1392" y="1536"/>
                <a:ext cx="48" cy="24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45" name="Line 23"/>
              <p:cNvSpPr>
                <a:spLocks noChangeShapeType="1"/>
              </p:cNvSpPr>
              <p:nvPr/>
            </p:nvSpPr>
            <p:spPr bwMode="auto">
              <a:xfrm>
                <a:off x="1440" y="2592"/>
                <a:ext cx="0" cy="24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4938" name="AutoShape 24"/>
            <p:cNvSpPr>
              <a:spLocks/>
            </p:cNvSpPr>
            <p:nvPr/>
          </p:nvSpPr>
          <p:spPr bwMode="auto">
            <a:xfrm>
              <a:off x="4992" y="2256"/>
              <a:ext cx="96" cy="576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600">
                <a:solidFill>
                  <a:schemeClr val="accent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4939" name="Rectangle 25"/>
            <p:cNvSpPr>
              <a:spLocks noChangeArrowheads="1"/>
            </p:cNvSpPr>
            <p:nvPr/>
          </p:nvSpPr>
          <p:spPr bwMode="auto">
            <a:xfrm>
              <a:off x="2822" y="1920"/>
              <a:ext cx="11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4400">
                <a:latin typeface="Arial" panose="020B0604020202020204" pitchFamily="34" charset="0"/>
              </a:endParaRPr>
            </a:p>
          </p:txBody>
        </p:sp>
        <p:graphicFrame>
          <p:nvGraphicFramePr>
            <p:cNvPr id="124940" name="Object 26"/>
            <p:cNvGraphicFramePr>
              <a:graphicFrameLocks noChangeAspect="1"/>
            </p:cNvGraphicFramePr>
            <p:nvPr/>
          </p:nvGraphicFramePr>
          <p:xfrm>
            <a:off x="4992" y="2400"/>
            <a:ext cx="444" cy="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064" name="Equation" r:id="rId4" imgW="241300" imgH="190500" progId="Equation.3">
                    <p:embed/>
                  </p:oleObj>
                </mc:Choice>
                <mc:Fallback>
                  <p:oleObj name="Equation" r:id="rId4" imgW="241300" imgH="19050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2400"/>
                          <a:ext cx="444" cy="3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49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50504" y="548680"/>
            <a:ext cx="7953944" cy="230425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6985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Roditty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Zwick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(FOCS 2004)</a:t>
            </a:r>
          </a:p>
          <a:p>
            <a:pPr marL="6985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Decremental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(1+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Approximate Shortest Paths 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unweighted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undirected) with</a:t>
            </a:r>
          </a:p>
          <a:p>
            <a:pPr marL="6985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Small query time and Õ(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total time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2F23E-1408-442E-A978-93F03456F60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auto">
              <a:xfrm>
                <a:off x="606961" y="3131982"/>
                <a:ext cx="7704856" cy="156966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43137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For </a:t>
                </a:r>
                <a:r>
                  <a:rPr lang="en-US" sz="2400" dirty="0" err="1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i</a:t>
                </a:r>
                <a:r>
                  <a:rPr lang="en-US" sz="2400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=1 to log n,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EC47CA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0" smtClean="0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:  </m:t>
                    </m:r>
                  </m:oMath>
                </a14:m>
                <a:r>
                  <a:rPr lang="en-US" sz="2400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Randomly pick nodes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with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m:rPr>
                        <m:nor/>
                      </m:rPr>
                      <a:rPr lang="el-GR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ε</m:t>
                    </m:r>
                    <m:r>
                      <a:rPr lang="en-US" sz="2400" b="0" i="1" smtClean="0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2^</m:t>
                    </m:r>
                    <m:r>
                      <a:rPr lang="en-US" sz="2400" b="0" i="1" smtClean="0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 smtClean="0">
                  <a:solidFill>
                    <a:srgbClr val="EC47CA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961" y="3131982"/>
                <a:ext cx="7704856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1267" t="-3113" b="-81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5465451" y="4101994"/>
              <a:ext cx="2719800" cy="5842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39891" y="4078594"/>
                <a:ext cx="2759760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/>
              <p14:cNvContentPartPr/>
              <p14:nvPr/>
            </p14:nvContentPartPr>
            <p14:xfrm>
              <a:off x="7716171" y="4379863"/>
              <a:ext cx="24840" cy="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248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/>
              <p14:cNvContentPartPr/>
              <p14:nvPr/>
            </p14:nvContentPartPr>
            <p14:xfrm>
              <a:off x="8238531" y="7931314"/>
              <a:ext cx="360" cy="3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20531" y="7913314"/>
                <a:ext cx="36360" cy="3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465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2F23E-1408-442E-A978-93F03456F60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auto">
              <a:xfrm>
                <a:off x="502773" y="1128784"/>
                <a:ext cx="7303801" cy="160043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43137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For </a:t>
                </a:r>
                <a:r>
                  <a:rPr lang="en-US" sz="2800" dirty="0" err="1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i</a:t>
                </a:r>
                <a:r>
                  <a:rPr lang="en-US" sz="2800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=1 to log n,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 Form E-S tree with new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as source node with edges to the elements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b="0" dirty="0" smtClean="0">
                  <a:solidFill>
                    <a:srgbClr val="EC47CA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773" y="1128784"/>
                <a:ext cx="7303801" cy="1600438"/>
              </a:xfrm>
              <a:prstGeom prst="rect">
                <a:avLst/>
              </a:prstGeom>
              <a:blipFill rotWithShape="0">
                <a:blip r:embed="rId2"/>
                <a:stretch>
                  <a:fillRect l="-1668" t="-3802" r="-2335" b="-95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 bwMode="auto">
              <a:xfrm flipH="1">
                <a:off x="467544" y="5444141"/>
                <a:ext cx="8315162" cy="160851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43137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For each node u  in E-S Tree </a:t>
                </a:r>
                <a:r>
                  <a:rPr lang="en-US" sz="2400" dirty="0" err="1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i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, maintain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=ancestor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="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. 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Total cost = O(</a:t>
                </a:r>
                <a:r>
                  <a:rPr lang="en-US" sz="2400" dirty="0" err="1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mn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log n)</a:t>
                </a:r>
                <a:endParaRPr lang="en-US" sz="2400" b="0" dirty="0" smtClean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67544" y="5444141"/>
                <a:ext cx="8315162" cy="1608517"/>
              </a:xfrm>
              <a:prstGeom prst="rect">
                <a:avLst/>
              </a:prstGeom>
              <a:blipFill rotWithShape="0">
                <a:blip r:embed="rId3"/>
                <a:stretch>
                  <a:fillRect l="-1173" t="-30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7" name="Ink 106"/>
              <p14:cNvContentPartPr/>
              <p14:nvPr/>
            </p14:nvContentPartPr>
            <p14:xfrm>
              <a:off x="1267404" y="4067593"/>
              <a:ext cx="2794523" cy="56844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7965" y="4048513"/>
                <a:ext cx="2826561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1" name="Ink 120"/>
              <p14:cNvContentPartPr/>
              <p14:nvPr/>
            </p14:nvContentPartPr>
            <p14:xfrm>
              <a:off x="4331207" y="2920273"/>
              <a:ext cx="313560" cy="207972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13207" y="2906593"/>
                <a:ext cx="353160" cy="20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2" name="Ink 121"/>
              <p14:cNvContentPartPr/>
              <p14:nvPr/>
            </p14:nvContentPartPr>
            <p14:xfrm>
              <a:off x="5013047" y="3612819"/>
              <a:ext cx="1180800" cy="65736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99007" y="3603099"/>
                <a:ext cx="1214640" cy="68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3" name="Ink 122"/>
              <p14:cNvContentPartPr/>
              <p14:nvPr/>
            </p14:nvContentPartPr>
            <p14:xfrm>
              <a:off x="2634324" y="3529393"/>
              <a:ext cx="1278360" cy="43524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21004" y="3514633"/>
                <a:ext cx="131544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5" name="Ink 124"/>
              <p14:cNvContentPartPr/>
              <p14:nvPr/>
            </p14:nvContentPartPr>
            <p14:xfrm>
              <a:off x="2408604" y="3483313"/>
              <a:ext cx="231840" cy="53928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96364" y="3471073"/>
                <a:ext cx="251280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6" name="Ink 125"/>
              <p14:cNvContentPartPr/>
              <p14:nvPr/>
            </p14:nvContentPartPr>
            <p14:xfrm>
              <a:off x="2304204" y="2920273"/>
              <a:ext cx="382320" cy="41148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92684" y="2904073"/>
                <a:ext cx="40860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2" name="Ink 131"/>
              <p14:cNvContentPartPr/>
              <p14:nvPr/>
            </p14:nvContentPartPr>
            <p14:xfrm>
              <a:off x="1630644" y="3436873"/>
              <a:ext cx="640080" cy="58320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11564" y="3425713"/>
                <a:ext cx="67140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3" name="Ink 132"/>
              <p14:cNvContentPartPr/>
              <p14:nvPr/>
            </p14:nvContentPartPr>
            <p14:xfrm>
              <a:off x="1122684" y="4518313"/>
              <a:ext cx="652320" cy="65844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05404" y="4505713"/>
                <a:ext cx="692280" cy="69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6" name="Ink 145"/>
              <p14:cNvContentPartPr/>
              <p14:nvPr/>
            </p14:nvContentPartPr>
            <p14:xfrm>
              <a:off x="1216644" y="4455313"/>
              <a:ext cx="130680" cy="143640"/>
            </p14:xfrm>
          </p:contentPart>
        </mc:Choice>
        <mc:Fallback xmlns="">
          <p:pic>
            <p:nvPicPr>
              <p:cNvPr id="146" name="Ink 14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05124" y="4443793"/>
                <a:ext cx="1555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5" name="Ink 154"/>
              <p14:cNvContentPartPr/>
              <p14:nvPr/>
            </p14:nvContentPartPr>
            <p14:xfrm>
              <a:off x="2248044" y="4519393"/>
              <a:ext cx="641880" cy="57708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31124" y="4501033"/>
                <a:ext cx="68148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9" name="Ink 158"/>
              <p14:cNvContentPartPr/>
              <p14:nvPr/>
            </p14:nvContentPartPr>
            <p14:xfrm>
              <a:off x="3503004" y="4411393"/>
              <a:ext cx="722520" cy="652320"/>
            </p14:xfrm>
          </p:contentPart>
        </mc:Choice>
        <mc:Fallback xmlns="">
          <p:pic>
            <p:nvPicPr>
              <p:cNvPr id="159" name="Ink 15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86084" y="4393033"/>
                <a:ext cx="762840" cy="69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58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50504" y="548680"/>
            <a:ext cx="3417440" cy="576064"/>
          </a:xfrm>
          <a:solidFill>
            <a:srgbClr val="E5CD8B"/>
          </a:solidFill>
        </p:spPr>
        <p:txBody>
          <a:bodyPr/>
          <a:lstStyle/>
          <a:p>
            <a:pPr marL="69850" indent="0">
              <a:buNone/>
            </a:pPr>
            <a:r>
              <a:rPr lang="en-US" sz="3200" dirty="0" smtClean="0"/>
              <a:t>Using Ideas 3&amp;4: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2F23E-1408-442E-A978-93F03456F60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auto">
              <a:xfrm>
                <a:off x="467544" y="1097027"/>
                <a:ext cx="7303801" cy="2189254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43137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For each p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keep E-S tree of depth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</m:oMath>
                </a14:m>
                <a:r>
                  <a:rPr lang="en-US" sz="2800" b="0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 (</a:t>
                </a:r>
                <a:r>
                  <a:rPr lang="en-US" sz="2800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x’s</a:t>
                </a:r>
                <a:r>
                  <a:rPr lang="en-US" sz="2800" b="0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E-S t</a:t>
                </a:r>
                <a:r>
                  <a:rPr lang="en-US" sz="2800" b="0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ree to depth </a:t>
                </a:r>
                <a:r>
                  <a:rPr lang="en-US" sz="2800" b="0" dirty="0" err="1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i</a:t>
                </a:r>
                <a:r>
                  <a:rPr lang="en-US" sz="2800" b="0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)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800" b="0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Total cost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800" b="0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 (n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l-GR" sz="2800" b="0" i="1" smtClean="0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ε</m:t>
                        </m:r>
                        <m: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) ∗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2800" b="0" i="0" smtClean="0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</m:oMath>
                </a14:m>
                <a:r>
                  <a:rPr lang="en-US" sz="2800" b="0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=O(</a:t>
                </a:r>
                <a:r>
                  <a:rPr lang="en-US" sz="2800" b="0" dirty="0" err="1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mn</a:t>
                </a:r>
                <a:r>
                  <a:rPr lang="en-US" sz="2800" b="0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/</a:t>
                </a:r>
                <a:r>
                  <a:rPr lang="el-GR" sz="2800" dirty="0">
                    <a:solidFill>
                      <a:srgbClr val="EC47CA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ε</m:t>
                    </m:r>
                    <m:r>
                      <a:rPr lang="el-GR" sz="2800" i="1" smtClean="0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0" dirty="0" smtClean="0">
                  <a:solidFill>
                    <a:srgbClr val="EC47CA"/>
                  </a:solidFill>
                  <a:latin typeface="Century Gothic" panose="020B0502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endParaRPr lang="en-US" sz="2400" b="0" dirty="0" smtClean="0">
                  <a:solidFill>
                    <a:srgbClr val="EC47CA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097027"/>
                <a:ext cx="7303801" cy="2189254"/>
              </a:xfrm>
              <a:prstGeom prst="rect">
                <a:avLst/>
              </a:prstGeom>
              <a:blipFill rotWithShape="0">
                <a:blip r:embed="rId2"/>
                <a:stretch>
                  <a:fillRect l="-1753" t="-30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 bwMode="auto">
              <a:xfrm flipH="1">
                <a:off x="467544" y="5444141"/>
                <a:ext cx="8315162" cy="160851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43137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For each node u  in E-S Tree </a:t>
                </a:r>
                <a:r>
                  <a:rPr lang="en-US" sz="2400" dirty="0" err="1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i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, maintain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=ancestor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b="0" dirty="0" smtClean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67544" y="5444141"/>
                <a:ext cx="8315162" cy="1608517"/>
              </a:xfrm>
              <a:prstGeom prst="rect">
                <a:avLst/>
              </a:prstGeom>
              <a:blipFill rotWithShape="0">
                <a:blip r:embed="rId3"/>
                <a:stretch>
                  <a:fillRect l="-1173" t="-30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/>
              <p14:cNvContentPartPr/>
              <p14:nvPr/>
            </p14:nvContentPartPr>
            <p14:xfrm>
              <a:off x="1618967" y="3952393"/>
              <a:ext cx="1065960" cy="1240466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5292" y="3937994"/>
                <a:ext cx="1103747" cy="1268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2" name="Ink 41"/>
              <p14:cNvContentPartPr/>
              <p14:nvPr/>
            </p14:nvContentPartPr>
            <p14:xfrm>
              <a:off x="3374327" y="3905139"/>
              <a:ext cx="193320" cy="13298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63167" y="3886419"/>
                <a:ext cx="226800" cy="13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7" name="Ink 46"/>
              <p14:cNvContentPartPr/>
              <p14:nvPr/>
            </p14:nvContentPartPr>
            <p14:xfrm>
              <a:off x="3853127" y="4096659"/>
              <a:ext cx="663840" cy="6807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32607" y="4082259"/>
                <a:ext cx="692280" cy="71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8" name="Ink 77"/>
              <p14:cNvContentPartPr/>
              <p14:nvPr/>
            </p14:nvContentPartPr>
            <p14:xfrm>
              <a:off x="1561007" y="5063619"/>
              <a:ext cx="74160" cy="14940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44447" y="5050299"/>
                <a:ext cx="1040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2" name="Ink 81"/>
              <p14:cNvContentPartPr/>
              <p14:nvPr/>
            </p14:nvContentPartPr>
            <p14:xfrm>
              <a:off x="2015327" y="3220701"/>
              <a:ext cx="817200" cy="58104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02727" y="3210621"/>
                <a:ext cx="840960" cy="60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614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80E602-9A53-449C-A425-E5D08EA87398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03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723900" y="799307"/>
            <a:ext cx="5105400" cy="14478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omic Sans MS" panose="030F0702030302020204" pitchFamily="66" charset="0"/>
              </a:rPr>
              <a:t>; </a:t>
            </a:r>
            <a:endParaRPr lang="en-US" sz="2400" dirty="0" smtClean="0">
              <a:latin typeface="Comic Sans MS" panose="030F0702030302020204" pitchFamily="66" charset="0"/>
            </a:endParaRPr>
          </a:p>
        </p:txBody>
      </p:sp>
      <p:sp>
        <p:nvSpPr>
          <p:cNvPr id="102404" name="Oval 2"/>
          <p:cNvSpPr>
            <a:spLocks noChangeAspect="1" noChangeArrowheads="1"/>
          </p:cNvSpPr>
          <p:nvPr/>
        </p:nvSpPr>
        <p:spPr bwMode="auto">
          <a:xfrm>
            <a:off x="1066800" y="4191000"/>
            <a:ext cx="547688" cy="5476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05" name="Oval 3"/>
          <p:cNvSpPr>
            <a:spLocks noChangeAspect="1" noChangeArrowheads="1"/>
          </p:cNvSpPr>
          <p:nvPr/>
        </p:nvSpPr>
        <p:spPr bwMode="auto">
          <a:xfrm>
            <a:off x="2286000" y="5715000"/>
            <a:ext cx="722313" cy="722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06" name="Oval 4"/>
          <p:cNvSpPr>
            <a:spLocks noChangeAspect="1" noChangeArrowheads="1"/>
          </p:cNvSpPr>
          <p:nvPr/>
        </p:nvSpPr>
        <p:spPr bwMode="auto">
          <a:xfrm>
            <a:off x="2971800" y="4114800"/>
            <a:ext cx="722313" cy="722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07" name="Oval 5"/>
          <p:cNvSpPr>
            <a:spLocks noChangeAspect="1" noChangeArrowheads="1"/>
          </p:cNvSpPr>
          <p:nvPr/>
        </p:nvSpPr>
        <p:spPr bwMode="auto">
          <a:xfrm>
            <a:off x="4419600" y="5638800"/>
            <a:ext cx="722313" cy="722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08" name="Oval 6"/>
          <p:cNvSpPr>
            <a:spLocks noChangeAspect="1" noChangeArrowheads="1"/>
          </p:cNvSpPr>
          <p:nvPr/>
        </p:nvSpPr>
        <p:spPr bwMode="auto">
          <a:xfrm>
            <a:off x="3962400" y="2819400"/>
            <a:ext cx="722313" cy="722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09" name="Oval 7"/>
          <p:cNvSpPr>
            <a:spLocks noChangeAspect="1" noChangeArrowheads="1"/>
          </p:cNvSpPr>
          <p:nvPr/>
        </p:nvSpPr>
        <p:spPr bwMode="auto">
          <a:xfrm>
            <a:off x="7315200" y="3276600"/>
            <a:ext cx="722313" cy="722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10" name="Oval 8"/>
          <p:cNvSpPr>
            <a:spLocks noChangeAspect="1" noChangeArrowheads="1"/>
          </p:cNvSpPr>
          <p:nvPr/>
        </p:nvSpPr>
        <p:spPr bwMode="auto">
          <a:xfrm>
            <a:off x="7467600" y="5181600"/>
            <a:ext cx="722313" cy="722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11" name="Oval 9"/>
          <p:cNvSpPr>
            <a:spLocks noChangeAspect="1" noChangeArrowheads="1"/>
          </p:cNvSpPr>
          <p:nvPr/>
        </p:nvSpPr>
        <p:spPr bwMode="auto">
          <a:xfrm>
            <a:off x="990600" y="2743200"/>
            <a:ext cx="722313" cy="722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12" name="Oval 10"/>
          <p:cNvSpPr>
            <a:spLocks noChangeAspect="1" noChangeArrowheads="1"/>
          </p:cNvSpPr>
          <p:nvPr/>
        </p:nvSpPr>
        <p:spPr bwMode="auto">
          <a:xfrm>
            <a:off x="2133600" y="2819400"/>
            <a:ext cx="798513" cy="722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13" name="Text Box 11"/>
          <p:cNvSpPr txBox="1">
            <a:spLocks noChangeArrowheads="1"/>
          </p:cNvSpPr>
          <p:nvPr/>
        </p:nvSpPr>
        <p:spPr bwMode="auto">
          <a:xfrm>
            <a:off x="7467600" y="34290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02414" name="Rectangle 12"/>
          <p:cNvSpPr>
            <a:spLocks noChangeArrowheads="1"/>
          </p:cNvSpPr>
          <p:nvPr/>
        </p:nvSpPr>
        <p:spPr bwMode="auto">
          <a:xfrm>
            <a:off x="1066800" y="2819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</a:rPr>
              <a:t>A</a:t>
            </a:r>
          </a:p>
        </p:txBody>
      </p:sp>
      <p:cxnSp>
        <p:nvCxnSpPr>
          <p:cNvPr id="102415" name="AutoShape 13"/>
          <p:cNvCxnSpPr>
            <a:cxnSpLocks noChangeShapeType="1"/>
            <a:stCxn id="102411" idx="6"/>
            <a:endCxn id="102412" idx="2"/>
          </p:cNvCxnSpPr>
          <p:nvPr/>
        </p:nvCxnSpPr>
        <p:spPr bwMode="auto">
          <a:xfrm>
            <a:off x="1712913" y="3105150"/>
            <a:ext cx="420687" cy="76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16" name="Line 14"/>
          <p:cNvSpPr>
            <a:spLocks noChangeShapeType="1"/>
          </p:cNvSpPr>
          <p:nvPr/>
        </p:nvSpPr>
        <p:spPr bwMode="auto">
          <a:xfrm>
            <a:off x="4724400" y="3276600"/>
            <a:ext cx="2590800" cy="304800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7" name="Line 15"/>
          <p:cNvSpPr>
            <a:spLocks noChangeShapeType="1"/>
          </p:cNvSpPr>
          <p:nvPr/>
        </p:nvSpPr>
        <p:spPr bwMode="auto">
          <a:xfrm flipV="1">
            <a:off x="1600200" y="4267200"/>
            <a:ext cx="1295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8" name="Line 16"/>
          <p:cNvSpPr>
            <a:spLocks noChangeShapeType="1"/>
          </p:cNvSpPr>
          <p:nvPr/>
        </p:nvSpPr>
        <p:spPr bwMode="auto">
          <a:xfrm>
            <a:off x="1371600" y="3429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9" name="Line 17"/>
          <p:cNvSpPr>
            <a:spLocks noChangeShapeType="1"/>
          </p:cNvSpPr>
          <p:nvPr/>
        </p:nvSpPr>
        <p:spPr bwMode="auto">
          <a:xfrm flipV="1">
            <a:off x="2895600" y="4800600"/>
            <a:ext cx="381000" cy="990600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0" name="Line 18"/>
          <p:cNvSpPr>
            <a:spLocks noChangeShapeType="1"/>
          </p:cNvSpPr>
          <p:nvPr/>
        </p:nvSpPr>
        <p:spPr bwMode="auto">
          <a:xfrm>
            <a:off x="3581400" y="4724400"/>
            <a:ext cx="990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2421" name="AutoShape 19"/>
          <p:cNvCxnSpPr>
            <a:cxnSpLocks noChangeShapeType="1"/>
            <a:stCxn id="102408" idx="4"/>
            <a:endCxn id="102406" idx="7"/>
          </p:cNvCxnSpPr>
          <p:nvPr/>
        </p:nvCxnSpPr>
        <p:spPr bwMode="auto">
          <a:xfrm flipH="1">
            <a:off x="3587750" y="3541713"/>
            <a:ext cx="736600" cy="679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22" name="Line 20"/>
          <p:cNvSpPr>
            <a:spLocks noChangeShapeType="1"/>
          </p:cNvSpPr>
          <p:nvPr/>
        </p:nvSpPr>
        <p:spPr bwMode="auto">
          <a:xfrm flipH="1" flipV="1">
            <a:off x="2743200" y="3505200"/>
            <a:ext cx="304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3" name="Line 21"/>
          <p:cNvSpPr>
            <a:spLocks noChangeShapeType="1"/>
          </p:cNvSpPr>
          <p:nvPr/>
        </p:nvSpPr>
        <p:spPr bwMode="auto">
          <a:xfrm flipV="1">
            <a:off x="2971800" y="3810000"/>
            <a:ext cx="44196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4" name="Line 22"/>
          <p:cNvSpPr>
            <a:spLocks noChangeShapeType="1"/>
          </p:cNvSpPr>
          <p:nvPr/>
        </p:nvSpPr>
        <p:spPr bwMode="auto">
          <a:xfrm>
            <a:off x="7696200" y="4038600"/>
            <a:ext cx="762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5" name="Line 23"/>
          <p:cNvSpPr>
            <a:spLocks noChangeShapeType="1"/>
          </p:cNvSpPr>
          <p:nvPr/>
        </p:nvSpPr>
        <p:spPr bwMode="auto">
          <a:xfrm flipV="1">
            <a:off x="7467600" y="3962400"/>
            <a:ext cx="762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6" name="Line 24"/>
          <p:cNvSpPr>
            <a:spLocks noChangeShapeType="1"/>
          </p:cNvSpPr>
          <p:nvPr/>
        </p:nvSpPr>
        <p:spPr bwMode="auto">
          <a:xfrm flipH="1" flipV="1">
            <a:off x="4495800" y="3581400"/>
            <a:ext cx="297180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7" name="Line 25"/>
          <p:cNvSpPr>
            <a:spLocks noChangeShapeType="1"/>
          </p:cNvSpPr>
          <p:nvPr/>
        </p:nvSpPr>
        <p:spPr bwMode="auto">
          <a:xfrm flipH="1">
            <a:off x="2971800" y="6019800"/>
            <a:ext cx="14478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28" name="Picture 27" descr="332_Beacon_Hill_carriage_tour_16K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43200"/>
            <a:ext cx="80486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9" name="Picture 28" descr="VictoriaTo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00600"/>
            <a:ext cx="7493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0" name="Text Box 29"/>
          <p:cNvSpPr txBox="1">
            <a:spLocks noChangeArrowheads="1"/>
          </p:cNvSpPr>
          <p:nvPr/>
        </p:nvSpPr>
        <p:spPr bwMode="auto">
          <a:xfrm>
            <a:off x="304800" y="304800"/>
            <a:ext cx="3573463" cy="442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300">
                <a:latin typeface="Comic Sans MS" panose="030F0702030302020204" pitchFamily="66" charset="0"/>
              </a:rPr>
              <a:t>Directed graph problems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1261726"/>
            <a:ext cx="5737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latin typeface="Century Gothic" panose="020B0502020202020204" pitchFamily="34" charset="0"/>
              </a:rPr>
              <a:t>Reachability </a:t>
            </a:r>
            <a:r>
              <a:rPr lang="en-US" sz="2400" dirty="0">
                <a:latin typeface="Century Gothic" panose="020B0502020202020204" pitchFamily="34" charset="0"/>
              </a:rPr>
              <a:t>(transitive closure) 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Query: Is there a directed path from A to F? </a:t>
            </a:r>
            <a:br>
              <a:rPr lang="en-US" sz="2400" dirty="0">
                <a:latin typeface="Century Gothic" panose="020B0502020202020204" pitchFamily="34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488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80566" y="548680"/>
            <a:ext cx="7951873" cy="576064"/>
          </a:xfrm>
          <a:solidFill>
            <a:srgbClr val="E5CD8B"/>
          </a:solidFill>
        </p:spPr>
        <p:txBody>
          <a:bodyPr/>
          <a:lstStyle/>
          <a:p>
            <a:pPr marL="69850" indent="0">
              <a:buNone/>
            </a:pPr>
            <a:r>
              <a:rPr lang="en-US" sz="3200" dirty="0" smtClean="0"/>
              <a:t>To answer a query what is the approx. distance from (</a:t>
            </a:r>
            <a:r>
              <a:rPr lang="en-US" sz="3200" dirty="0" err="1" smtClean="0"/>
              <a:t>u,v</a:t>
            </a:r>
            <a:r>
              <a:rPr lang="en-US" sz="3200" dirty="0" smtClean="0"/>
              <a:t>)?</a:t>
            </a:r>
          </a:p>
          <a:p>
            <a:pPr marL="69850" indent="0">
              <a:buNone/>
            </a:pPr>
            <a:endParaRPr lang="en-US" sz="32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2F23E-1408-442E-A978-93F03456F60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auto">
              <a:xfrm>
                <a:off x="467544" y="1692252"/>
                <a:ext cx="7776863" cy="461664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43137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0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Find smallest </a:t>
                </a:r>
                <a:r>
                  <a:rPr lang="en-US" sz="2800" b="0" dirty="0" err="1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i</a:t>
                </a:r>
                <a:r>
                  <a:rPr lang="en-US" sz="2800" b="0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≠ ∅ </m:t>
                    </m:r>
                  </m:oMath>
                </a14:m>
                <a:r>
                  <a:rPr lang="en-US" sz="2800" b="0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EC47CA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EC47CA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𝑙𝑒𝑣𝑒𝑙</m:t>
                    </m:r>
                    <m:r>
                      <a:rPr lang="en-US" sz="2800" b="0" i="1" smtClean="0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𝑡𝑟𝑒𝑒</m:t>
                    </m:r>
                    <m:r>
                      <a:rPr lang="en-US" sz="2800" b="0" i="1" smtClean="0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b="0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  Cost=O(log n)</a:t>
                </a:r>
              </a:p>
              <a:p>
                <a:pPr>
                  <a:spcBef>
                    <a:spcPct val="50000"/>
                  </a:spcBef>
                </a:pPr>
                <a:endParaRPr lang="en-US" sz="2800" dirty="0" smtClean="0">
                  <a:solidFill>
                    <a:srgbClr val="EC47CA"/>
                  </a:solidFill>
                  <a:latin typeface="Century Gothic" panose="020B0502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endParaRPr lang="en-US" sz="2800" dirty="0">
                  <a:solidFill>
                    <a:srgbClr val="EC47CA"/>
                  </a:solidFill>
                  <a:latin typeface="Century Gothic" panose="020B0502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endParaRPr lang="en-US" sz="2800" dirty="0">
                  <a:solidFill>
                    <a:srgbClr val="EC47CA"/>
                  </a:solidFill>
                  <a:latin typeface="Century Gothic" panose="020B0502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endParaRPr lang="en-US" sz="2800" dirty="0" smtClean="0">
                  <a:solidFill>
                    <a:srgbClr val="EC47CA"/>
                  </a:solidFill>
                  <a:latin typeface="Century Gothic" panose="020B0502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Return   </a:t>
                </a:r>
                <a:r>
                  <a:rPr lang="en-US" sz="2800" dirty="0" err="1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dist</a:t>
                </a:r>
                <a:r>
                  <a:rPr lang="en-US" sz="2800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b="0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 to u + </a:t>
                </a:r>
                <a:r>
                  <a:rPr lang="en-US" sz="2800" b="0" dirty="0" err="1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dist</a:t>
                </a:r>
                <a:r>
                  <a:rPr lang="en-US" sz="2800" b="0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2800" b="0" i="1" smtClean="0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800" b="0" dirty="0" smtClean="0">
                  <a:solidFill>
                    <a:srgbClr val="EC47CA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692252"/>
                <a:ext cx="7776863" cy="4616648"/>
              </a:xfrm>
              <a:prstGeom prst="rect">
                <a:avLst/>
              </a:prstGeom>
              <a:blipFill rotWithShape="0">
                <a:blip r:embed="rId2"/>
                <a:stretch>
                  <a:fillRect l="-1647" t="-14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" name="Ink 70"/>
              <p14:cNvContentPartPr/>
              <p14:nvPr/>
            </p14:nvContentPartPr>
            <p14:xfrm>
              <a:off x="5131772" y="3179963"/>
              <a:ext cx="1954155" cy="1248538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0891" y="3174203"/>
                <a:ext cx="1982236" cy="1271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1" name="Ink 100"/>
              <p14:cNvContentPartPr/>
              <p14:nvPr/>
            </p14:nvContentPartPr>
            <p14:xfrm>
              <a:off x="1481807" y="2863581"/>
              <a:ext cx="1697040" cy="227556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72447" y="2852061"/>
                <a:ext cx="1723680" cy="22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" name="Ink 111"/>
              <p14:cNvContentPartPr/>
              <p14:nvPr/>
            </p14:nvContentPartPr>
            <p14:xfrm>
              <a:off x="5052932" y="3001403"/>
              <a:ext cx="1533315" cy="1215058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32051" y="2988802"/>
                <a:ext cx="1559596" cy="12496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937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86544" y="1113295"/>
            <a:ext cx="7951873" cy="576064"/>
          </a:xfrm>
          <a:solidFill>
            <a:srgbClr val="E5CD8B"/>
          </a:solidFill>
        </p:spPr>
        <p:txBody>
          <a:bodyPr/>
          <a:lstStyle/>
          <a:p>
            <a:pPr marL="69850" indent="0">
              <a:buNone/>
            </a:pPr>
            <a:r>
              <a:rPr lang="en-US" sz="3200" dirty="0" smtClean="0"/>
              <a:t>Why does this work?</a:t>
            </a:r>
            <a:endParaRPr lang="en-US" sz="3200" dirty="0"/>
          </a:p>
          <a:p>
            <a:pPr marL="69850" indent="0">
              <a:buNone/>
            </a:pPr>
            <a:endParaRPr lang="en-US" sz="32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2F23E-1408-442E-A978-93F03456F60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auto">
              <a:xfrm>
                <a:off x="477044" y="620688"/>
                <a:ext cx="8189912" cy="664226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43137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u="sng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Return </a:t>
                </a:r>
                <a:r>
                  <a:rPr lang="en-US" sz="2800" u="sng" dirty="0" err="1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dist</a:t>
                </a:r>
                <a:r>
                  <a:rPr lang="en-US" sz="2800" u="sng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2800" u="sng" dirty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u="sng">
                            <a:solidFill>
                              <a:srgbClr val="EC47CA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u="sng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 u="sng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u="sng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u="sng">
                            <a:solidFill>
                              <a:srgbClr val="EC47CA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u="sng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u="sng" dirty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u="sng" smtClean="0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0" u="sng" smtClean="0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800" u="sng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+ </a:t>
                </a:r>
                <a:r>
                  <a:rPr lang="en-US" sz="2800" u="sng" dirty="0" err="1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dist</a:t>
                </a:r>
                <a:r>
                  <a:rPr lang="en-US" sz="2800" u="sng" dirty="0" smtClean="0">
                    <a:solidFill>
                      <a:srgbClr val="EC47CA"/>
                    </a:solidFill>
                    <a:latin typeface="Century Gothic" panose="020B0502020202020204" pitchFamily="34" charset="0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u="sng" smtClean="0">
                            <a:solidFill>
                              <a:srgbClr val="EC47CA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u="sng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 u="sng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i="1" u="sng">
                            <a:solidFill>
                              <a:srgbClr val="EC47CA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u="sng">
                            <a:solidFill>
                              <a:srgbClr val="EC47CA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 u="sng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u="sng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2800" i="1" u="sng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u="sng">
                        <a:solidFill>
                          <a:srgbClr val="EC47CA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800" u="sng" dirty="0" smtClean="0">
                  <a:solidFill>
                    <a:srgbClr val="EC47CA"/>
                  </a:solidFill>
                  <a:latin typeface="Century Gothic" panose="020B0502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endParaRPr lang="en-US" sz="2800" u="sng" dirty="0">
                  <a:solidFill>
                    <a:srgbClr val="EC47CA"/>
                  </a:solidFill>
                  <a:latin typeface="Century Gothic" panose="020B0502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u="sng" smtClean="0">
                          <a:solidFill>
                            <a:srgbClr val="EC47C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b="0" i="1" dirty="0" smtClean="0">
                  <a:solidFill>
                    <a:srgbClr val="EC47CA"/>
                  </a:solidFill>
                  <a:latin typeface="+mj-lt"/>
                </a:endParaRPr>
              </a:p>
              <a:p>
                <a:pPr>
                  <a:spcBef>
                    <a:spcPct val="50000"/>
                  </a:spcBef>
                </a:pPr>
                <a:endParaRPr lang="en-US" sz="2800" b="0" i="1" dirty="0" smtClean="0">
                  <a:solidFill>
                    <a:srgbClr val="0070C0"/>
                  </a:solidFill>
                  <a:latin typeface="+mj-lt"/>
                </a:endParaRPr>
              </a:p>
              <a:p>
                <a:pPr>
                  <a:spcBef>
                    <a:spcPct val="50000"/>
                  </a:spcBef>
                </a:pPr>
                <a:endParaRPr lang="en-US" sz="2800" i="1" dirty="0">
                  <a:solidFill>
                    <a:srgbClr val="0070C0"/>
                  </a:solidFill>
                  <a:latin typeface="+mj-lt"/>
                </a:endParaRP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i="1" dirty="0" smtClean="0">
                    <a:solidFill>
                      <a:srgbClr val="0070C0"/>
                    </a:solidFill>
                    <a:latin typeface="+mj-lt"/>
                  </a:rPr>
                  <a:t>(u) is within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ε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^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i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b="0" i="1" dirty="0" smtClean="0">
                    <a:solidFill>
                      <a:srgbClr val="0070C0"/>
                    </a:solidFill>
                    <a:latin typeface="+mj-lt"/>
                  </a:rPr>
                  <a:t>of u and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800" i="1" dirty="0" smtClean="0">
                    <a:solidFill>
                      <a:srgbClr val="0070C0"/>
                    </a:solidFill>
                    <a:latin typeface="+mj-lt"/>
                  </a:rPr>
                  <a:t>v is within d(u,v) +</a:t>
                </a:r>
                <a:r>
                  <a:rPr lang="el-GR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ε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2^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i="1" dirty="0" smtClean="0">
                    <a:solidFill>
                      <a:srgbClr val="0070C0"/>
                    </a:solidFill>
                    <a:latin typeface="+mj-lt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0" i="1" dirty="0" smtClean="0">
                  <a:solidFill>
                    <a:srgbClr val="0070C0"/>
                  </a:solidFill>
                  <a:latin typeface="+mj-lt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800" i="1" dirty="0" smtClean="0">
                    <a:solidFill>
                      <a:srgbClr val="0070C0"/>
                    </a:solidFill>
                    <a:latin typeface="+mj-lt"/>
                  </a:rPr>
                  <a:t>d(</a:t>
                </a:r>
                <a:r>
                  <a:rPr lang="en-US" sz="2800" i="1" dirty="0" err="1" smtClean="0">
                    <a:solidFill>
                      <a:srgbClr val="0070C0"/>
                    </a:solidFill>
                    <a:latin typeface="+mj-lt"/>
                  </a:rPr>
                  <a:t>u,v</a:t>
                </a:r>
                <a:r>
                  <a:rPr lang="en-US" sz="2800" i="1" dirty="0" smtClean="0">
                    <a:solidFill>
                      <a:srgbClr val="0070C0"/>
                    </a:solidFill>
                    <a:latin typeface="+mj-lt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b="0" i="1" dirty="0" smtClean="0">
                    <a:solidFill>
                      <a:srgbClr val="0070C0"/>
                    </a:solidFill>
                    <a:latin typeface="+mj-lt"/>
                  </a:rPr>
                  <a:t> or we would have chosen </a:t>
                </a:r>
                <a:r>
                  <a:rPr lang="en-US" sz="2800" i="1" dirty="0" smtClean="0">
                    <a:solidFill>
                      <a:srgbClr val="0070C0"/>
                    </a:solidFill>
                    <a:latin typeface="+mj-lt"/>
                  </a:rPr>
                  <a:t>a smaller </a:t>
                </a:r>
                <a:r>
                  <a:rPr lang="en-US" sz="2800" i="1" dirty="0" err="1" smtClean="0">
                    <a:solidFill>
                      <a:srgbClr val="0070C0"/>
                    </a:solidFill>
                    <a:latin typeface="+mj-lt"/>
                  </a:rPr>
                  <a:t>i</a:t>
                </a:r>
                <a:endParaRPr lang="en-US" sz="2800" b="0" i="1" dirty="0" smtClean="0">
                  <a:solidFill>
                    <a:srgbClr val="0070C0"/>
                  </a:solidFill>
                  <a:latin typeface="+mj-lt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800" i="1" dirty="0" smtClean="0">
                    <a:solidFill>
                      <a:srgbClr val="0070C0"/>
                    </a:solidFill>
                    <a:latin typeface="+mj-lt"/>
                  </a:rPr>
                  <a:t>-&gt; returned distance is within (1+2 </a:t>
                </a:r>
                <a:r>
                  <a:rPr lang="el-GR" sz="2800" i="1" dirty="0" smtClean="0">
                    <a:solidFill>
                      <a:srgbClr val="0070C0"/>
                    </a:solidFill>
                    <a:latin typeface="+mj-lt"/>
                  </a:rPr>
                  <a:t>ε</a:t>
                </a:r>
                <a:r>
                  <a:rPr lang="en-US" sz="2800" i="1" dirty="0" smtClean="0">
                    <a:solidFill>
                      <a:srgbClr val="0070C0"/>
                    </a:solidFill>
                    <a:latin typeface="+mj-lt"/>
                  </a:rPr>
                  <a:t>) of d(</a:t>
                </a:r>
                <a:r>
                  <a:rPr lang="en-US" sz="2800" i="1" dirty="0" err="1" smtClean="0">
                    <a:solidFill>
                      <a:srgbClr val="0070C0"/>
                    </a:solidFill>
                    <a:latin typeface="+mj-lt"/>
                  </a:rPr>
                  <a:t>u,v</a:t>
                </a:r>
                <a:r>
                  <a:rPr lang="en-US" sz="2800" i="1" dirty="0" smtClean="0">
                    <a:solidFill>
                      <a:srgbClr val="0070C0"/>
                    </a:solidFill>
                    <a:latin typeface="+mj-lt"/>
                  </a:rPr>
                  <a:t>) </a:t>
                </a:r>
                <a:endParaRPr lang="en-US" sz="2800" b="0" i="1" dirty="0" smtClean="0">
                  <a:solidFill>
                    <a:srgbClr val="0070C0"/>
                  </a:solidFill>
                  <a:latin typeface="+mj-lt"/>
                </a:endParaRPr>
              </a:p>
              <a:p>
                <a:pPr>
                  <a:spcBef>
                    <a:spcPct val="50000"/>
                  </a:spcBef>
                </a:pPr>
                <a:endParaRPr lang="en-US" sz="2800" b="0" i="1" dirty="0" smtClean="0">
                  <a:solidFill>
                    <a:srgbClr val="EC47CA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7044" y="620688"/>
                <a:ext cx="8189912" cy="6642268"/>
              </a:xfrm>
              <a:prstGeom prst="rect">
                <a:avLst/>
              </a:prstGeom>
              <a:blipFill rotWithShape="0">
                <a:blip r:embed="rId3"/>
                <a:stretch>
                  <a:fillRect l="-1488" t="-1010" r="-25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28"/>
          <p:cNvSpPr>
            <a:spLocks noChangeShapeType="1"/>
          </p:cNvSpPr>
          <p:nvPr/>
        </p:nvSpPr>
        <p:spPr bwMode="auto">
          <a:xfrm>
            <a:off x="486544" y="2933328"/>
            <a:ext cx="9906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30"/>
          <p:cNvSpPr>
            <a:spLocks noChangeAspect="1" noChangeArrowheads="1"/>
          </p:cNvSpPr>
          <p:nvPr/>
        </p:nvSpPr>
        <p:spPr bwMode="auto">
          <a:xfrm>
            <a:off x="7954144" y="2780928"/>
            <a:ext cx="365125" cy="365125"/>
          </a:xfrm>
          <a:prstGeom prst="ellipse">
            <a:avLst/>
          </a:prstGeom>
          <a:solidFill>
            <a:schemeClr val="accent1"/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>
            <a:off x="1781944" y="2933328"/>
            <a:ext cx="9906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35"/>
          <p:cNvSpPr>
            <a:spLocks noChangeAspect="1" noChangeArrowheads="1"/>
          </p:cNvSpPr>
          <p:nvPr/>
        </p:nvSpPr>
        <p:spPr bwMode="auto">
          <a:xfrm>
            <a:off x="1477144" y="2780928"/>
            <a:ext cx="365125" cy="365125"/>
          </a:xfrm>
          <a:prstGeom prst="ellipse">
            <a:avLst/>
          </a:prstGeom>
          <a:solidFill>
            <a:srgbClr val="E046AB"/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2772544" y="2780928"/>
            <a:ext cx="1295400" cy="365125"/>
            <a:chOff x="1008" y="2064"/>
            <a:chExt cx="816" cy="230"/>
          </a:xfrm>
        </p:grpSpPr>
        <p:sp>
          <p:nvSpPr>
            <p:cNvPr id="11" name="Line 40"/>
            <p:cNvSpPr>
              <a:spLocks noChangeShapeType="1"/>
            </p:cNvSpPr>
            <p:nvPr/>
          </p:nvSpPr>
          <p:spPr bwMode="auto">
            <a:xfrm>
              <a:off x="1200" y="2160"/>
              <a:ext cx="624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41"/>
            <p:cNvSpPr>
              <a:spLocks noChangeAspect="1" noChangeArrowheads="1"/>
            </p:cNvSpPr>
            <p:nvPr/>
          </p:nvSpPr>
          <p:spPr bwMode="auto">
            <a:xfrm>
              <a:off x="1008" y="2064"/>
              <a:ext cx="230" cy="230"/>
            </a:xfrm>
            <a:prstGeom prst="ellipse">
              <a:avLst/>
            </a:prstGeom>
            <a:solidFill>
              <a:schemeClr val="accent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600">
                <a:solidFill>
                  <a:schemeClr val="accent2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Group 42"/>
          <p:cNvGrpSpPr>
            <a:grpSpLocks/>
          </p:cNvGrpSpPr>
          <p:nvPr/>
        </p:nvGrpSpPr>
        <p:grpSpPr bwMode="auto">
          <a:xfrm>
            <a:off x="4067944" y="2780928"/>
            <a:ext cx="1295400" cy="365125"/>
            <a:chOff x="1008" y="2064"/>
            <a:chExt cx="816" cy="230"/>
          </a:xfrm>
        </p:grpSpPr>
        <p:sp>
          <p:nvSpPr>
            <p:cNvPr id="14" name="Line 43"/>
            <p:cNvSpPr>
              <a:spLocks noChangeShapeType="1"/>
            </p:cNvSpPr>
            <p:nvPr/>
          </p:nvSpPr>
          <p:spPr bwMode="auto">
            <a:xfrm>
              <a:off x="1200" y="2160"/>
              <a:ext cx="624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44"/>
            <p:cNvSpPr>
              <a:spLocks noChangeAspect="1" noChangeArrowheads="1"/>
            </p:cNvSpPr>
            <p:nvPr/>
          </p:nvSpPr>
          <p:spPr bwMode="auto">
            <a:xfrm>
              <a:off x="1008" y="2064"/>
              <a:ext cx="230" cy="230"/>
            </a:xfrm>
            <a:prstGeom prst="ellipse">
              <a:avLst/>
            </a:prstGeom>
            <a:solidFill>
              <a:schemeClr val="accent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600">
                <a:solidFill>
                  <a:schemeClr val="accent2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5363344" y="2780928"/>
            <a:ext cx="1295400" cy="365125"/>
            <a:chOff x="1008" y="2064"/>
            <a:chExt cx="816" cy="230"/>
          </a:xfrm>
        </p:grpSpPr>
        <p:sp>
          <p:nvSpPr>
            <p:cNvPr id="17" name="Line 46"/>
            <p:cNvSpPr>
              <a:spLocks noChangeShapeType="1"/>
            </p:cNvSpPr>
            <p:nvPr/>
          </p:nvSpPr>
          <p:spPr bwMode="auto">
            <a:xfrm>
              <a:off x="1200" y="2160"/>
              <a:ext cx="624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47"/>
            <p:cNvSpPr>
              <a:spLocks noChangeAspect="1" noChangeArrowheads="1"/>
            </p:cNvSpPr>
            <p:nvPr/>
          </p:nvSpPr>
          <p:spPr bwMode="auto">
            <a:xfrm>
              <a:off x="1008" y="2064"/>
              <a:ext cx="230" cy="230"/>
            </a:xfrm>
            <a:prstGeom prst="ellipse">
              <a:avLst/>
            </a:prstGeom>
            <a:solidFill>
              <a:schemeClr val="accent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600">
                <a:solidFill>
                  <a:schemeClr val="accent2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9" name="Line 49"/>
          <p:cNvSpPr>
            <a:spLocks noChangeShapeType="1"/>
          </p:cNvSpPr>
          <p:nvPr/>
        </p:nvSpPr>
        <p:spPr bwMode="auto">
          <a:xfrm>
            <a:off x="6963544" y="2933328"/>
            <a:ext cx="9906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50"/>
          <p:cNvSpPr>
            <a:spLocks noChangeAspect="1" noChangeArrowheads="1"/>
          </p:cNvSpPr>
          <p:nvPr/>
        </p:nvSpPr>
        <p:spPr bwMode="auto">
          <a:xfrm>
            <a:off x="6658744" y="2780928"/>
            <a:ext cx="365125" cy="365125"/>
          </a:xfrm>
          <a:prstGeom prst="ellipse">
            <a:avLst/>
          </a:prstGeom>
          <a:solidFill>
            <a:srgbClr val="E046AB"/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/>
              <p14:cNvContentPartPr/>
              <p14:nvPr/>
            </p14:nvContentPartPr>
            <p14:xfrm>
              <a:off x="1222251" y="2424000"/>
              <a:ext cx="12600" cy="1051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3251" y="2418960"/>
                <a:ext cx="266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Ink 33"/>
              <p14:cNvContentPartPr/>
              <p14:nvPr/>
            </p14:nvContentPartPr>
            <p14:xfrm>
              <a:off x="2460651" y="2007840"/>
              <a:ext cx="19800" cy="432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0571" y="1999200"/>
                <a:ext cx="378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6" name="Ink 45"/>
              <p14:cNvContentPartPr/>
              <p14:nvPr/>
            </p14:nvContentPartPr>
            <p14:xfrm>
              <a:off x="1082190" y="3316470"/>
              <a:ext cx="350640" cy="3308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9950" y="3301710"/>
                <a:ext cx="37764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7" name="Ink 46"/>
              <p14:cNvContentPartPr/>
              <p14:nvPr/>
            </p14:nvContentPartPr>
            <p14:xfrm>
              <a:off x="1363350" y="3207390"/>
              <a:ext cx="168480" cy="24444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51830" y="3190830"/>
                <a:ext cx="19692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Ink 47"/>
              <p14:cNvContentPartPr/>
              <p14:nvPr/>
            </p14:nvContentPartPr>
            <p14:xfrm>
              <a:off x="2910630" y="3343110"/>
              <a:ext cx="147240" cy="12384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99830" y="3325830"/>
                <a:ext cx="17388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9" name="Ink 48"/>
              <p14:cNvContentPartPr/>
              <p14:nvPr/>
            </p14:nvContentPartPr>
            <p14:xfrm>
              <a:off x="7938030" y="3381630"/>
              <a:ext cx="177120" cy="21096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33350" y="3360750"/>
                <a:ext cx="2026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0" name="Ink 49"/>
              <p14:cNvContentPartPr/>
              <p14:nvPr/>
            </p14:nvContentPartPr>
            <p14:xfrm>
              <a:off x="7962150" y="3350670"/>
              <a:ext cx="21600" cy="2203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948830" y="3337710"/>
                <a:ext cx="532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" name="Ink 50"/>
              <p14:cNvContentPartPr/>
              <p14:nvPr/>
            </p14:nvContentPartPr>
            <p14:xfrm>
              <a:off x="1639470" y="2454630"/>
              <a:ext cx="1225800" cy="22752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31190" y="2435550"/>
                <a:ext cx="124740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2" name="Ink 51"/>
              <p14:cNvContentPartPr/>
              <p14:nvPr/>
            </p14:nvContentPartPr>
            <p14:xfrm>
              <a:off x="1742790" y="2007150"/>
              <a:ext cx="230760" cy="20700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26230" y="1994190"/>
                <a:ext cx="2541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3" name="Ink 52"/>
              <p14:cNvContentPartPr/>
              <p14:nvPr/>
            </p14:nvContentPartPr>
            <p14:xfrm>
              <a:off x="1739190" y="2130630"/>
              <a:ext cx="145440" cy="3708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34510" y="2120550"/>
                <a:ext cx="1548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4" name="Ink 53"/>
              <p14:cNvContentPartPr/>
              <p14:nvPr/>
            </p14:nvContentPartPr>
            <p14:xfrm>
              <a:off x="2094510" y="1958910"/>
              <a:ext cx="333720" cy="22932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87310" y="1944510"/>
                <a:ext cx="35496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5" name="Ink 54"/>
              <p14:cNvContentPartPr/>
              <p14:nvPr/>
            </p14:nvContentPartPr>
            <p14:xfrm>
              <a:off x="2435790" y="1908510"/>
              <a:ext cx="26280" cy="10404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424990" y="1899870"/>
                <a:ext cx="4788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k 55"/>
              <p14:cNvContentPartPr/>
              <p14:nvPr/>
            </p14:nvContentPartPr>
            <p14:xfrm>
              <a:off x="2412390" y="1833270"/>
              <a:ext cx="19080" cy="3204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06630" y="1824990"/>
                <a:ext cx="327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7" name="Ink 56"/>
              <p14:cNvContentPartPr/>
              <p14:nvPr/>
            </p14:nvContentPartPr>
            <p14:xfrm>
              <a:off x="2966430" y="2361390"/>
              <a:ext cx="5119200" cy="35568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60310" y="2341950"/>
                <a:ext cx="513072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8" name="Ink 57"/>
              <p14:cNvContentPartPr/>
              <p14:nvPr/>
            </p14:nvContentPartPr>
            <p14:xfrm>
              <a:off x="4739790" y="1905270"/>
              <a:ext cx="242640" cy="2649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22150" y="1886910"/>
                <a:ext cx="26604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9" name="Ink 58"/>
              <p14:cNvContentPartPr/>
              <p14:nvPr/>
            </p14:nvContentPartPr>
            <p14:xfrm>
              <a:off x="5064510" y="1885110"/>
              <a:ext cx="140040" cy="29628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49390" y="1880430"/>
                <a:ext cx="15984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0" name="Ink 59"/>
              <p14:cNvContentPartPr/>
              <p14:nvPr/>
            </p14:nvContentPartPr>
            <p14:xfrm>
              <a:off x="5257830" y="2057910"/>
              <a:ext cx="170280" cy="12312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246670" y="2049270"/>
                <a:ext cx="1904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1" name="Ink 60"/>
              <p14:cNvContentPartPr/>
              <p14:nvPr/>
            </p14:nvContentPartPr>
            <p14:xfrm>
              <a:off x="5476710" y="2153310"/>
              <a:ext cx="41040" cy="10224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470950" y="2144310"/>
                <a:ext cx="601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2" name="Ink 61"/>
              <p14:cNvContentPartPr/>
              <p14:nvPr/>
            </p14:nvContentPartPr>
            <p14:xfrm>
              <a:off x="5603790" y="2007510"/>
              <a:ext cx="192240" cy="1184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95510" y="1994550"/>
                <a:ext cx="2134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3" name="Ink 62"/>
              <p14:cNvContentPartPr/>
              <p14:nvPr/>
            </p14:nvContentPartPr>
            <p14:xfrm>
              <a:off x="5897550" y="1856310"/>
              <a:ext cx="199440" cy="4726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892150" y="1848750"/>
                <a:ext cx="222480" cy="48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27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F73A9B-4CDF-44E1-BD29-638E9EB7DF3A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106499" name="Text Box 2"/>
          <p:cNvSpPr txBox="1">
            <a:spLocks noChangeArrowheads="1"/>
          </p:cNvSpPr>
          <p:nvPr/>
        </p:nvSpPr>
        <p:spPr bwMode="auto">
          <a:xfrm>
            <a:off x="582352" y="634163"/>
            <a:ext cx="7261746" cy="861774"/>
          </a:xfrm>
          <a:prstGeom prst="rect">
            <a:avLst/>
          </a:prstGeom>
          <a:solidFill>
            <a:srgbClr val="F9A5F7">
              <a:alpha val="49019"/>
            </a:srgb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500" dirty="0" smtClean="0">
                <a:solidFill>
                  <a:srgbClr val="991C7B"/>
                </a:solidFill>
              </a:rPr>
              <a:t>E-S Trees with </a:t>
            </a:r>
            <a:r>
              <a:rPr lang="en-US" sz="2500" dirty="0" err="1" smtClean="0">
                <a:solidFill>
                  <a:srgbClr val="991C7B"/>
                </a:solidFill>
              </a:rPr>
              <a:t>pos</a:t>
            </a:r>
            <a:r>
              <a:rPr lang="en-US" sz="2500" dirty="0" smtClean="0">
                <a:solidFill>
                  <a:srgbClr val="991C7B"/>
                </a:solidFill>
              </a:rPr>
              <a:t> integer weighted edges , weight increases (k  1999)</a:t>
            </a:r>
            <a:endParaRPr lang="en-US" sz="2500" dirty="0">
              <a:solidFill>
                <a:srgbClr val="991C7B"/>
              </a:solidFill>
            </a:endParaRPr>
          </a:p>
        </p:txBody>
      </p:sp>
      <p:sp>
        <p:nvSpPr>
          <p:cNvPr id="106501" name="Oval 3"/>
          <p:cNvSpPr>
            <a:spLocks noChangeAspect="1" noChangeArrowheads="1"/>
          </p:cNvSpPr>
          <p:nvPr/>
        </p:nvSpPr>
        <p:spPr bwMode="auto">
          <a:xfrm>
            <a:off x="1295400" y="3016250"/>
            <a:ext cx="352425" cy="352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6502" name="Oval 4"/>
          <p:cNvSpPr>
            <a:spLocks noChangeAspect="1" noChangeArrowheads="1"/>
          </p:cNvSpPr>
          <p:nvPr/>
        </p:nvSpPr>
        <p:spPr bwMode="auto">
          <a:xfrm>
            <a:off x="2895600" y="2971800"/>
            <a:ext cx="465138" cy="465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03" name="Oval 5"/>
          <p:cNvSpPr>
            <a:spLocks noChangeAspect="1" noChangeArrowheads="1"/>
          </p:cNvSpPr>
          <p:nvPr/>
        </p:nvSpPr>
        <p:spPr bwMode="auto">
          <a:xfrm>
            <a:off x="1884363" y="2917825"/>
            <a:ext cx="463550" cy="465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30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06504" name="Oval 6"/>
          <p:cNvSpPr>
            <a:spLocks noChangeAspect="1" noChangeArrowheads="1"/>
          </p:cNvSpPr>
          <p:nvPr/>
        </p:nvSpPr>
        <p:spPr bwMode="auto">
          <a:xfrm>
            <a:off x="4138613" y="2182813"/>
            <a:ext cx="465137" cy="465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05" name="Oval 7"/>
          <p:cNvSpPr>
            <a:spLocks noChangeAspect="1" noChangeArrowheads="1"/>
          </p:cNvSpPr>
          <p:nvPr/>
        </p:nvSpPr>
        <p:spPr bwMode="auto">
          <a:xfrm>
            <a:off x="2717800" y="2133600"/>
            <a:ext cx="463550" cy="465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30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06506" name="Oval 8"/>
          <p:cNvSpPr>
            <a:spLocks noChangeAspect="1" noChangeArrowheads="1"/>
          </p:cNvSpPr>
          <p:nvPr/>
        </p:nvSpPr>
        <p:spPr bwMode="auto">
          <a:xfrm>
            <a:off x="3403600" y="2133600"/>
            <a:ext cx="465138" cy="465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3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06507" name="Oval 9"/>
          <p:cNvSpPr>
            <a:spLocks noChangeAspect="1" noChangeArrowheads="1"/>
          </p:cNvSpPr>
          <p:nvPr/>
        </p:nvSpPr>
        <p:spPr bwMode="auto">
          <a:xfrm>
            <a:off x="3600450" y="2967038"/>
            <a:ext cx="463550" cy="465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08" name="Oval 10"/>
          <p:cNvSpPr>
            <a:spLocks noChangeAspect="1" noChangeArrowheads="1"/>
          </p:cNvSpPr>
          <p:nvPr/>
        </p:nvSpPr>
        <p:spPr bwMode="auto">
          <a:xfrm>
            <a:off x="2913063" y="1447800"/>
            <a:ext cx="465137" cy="465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09" name="Oval 11"/>
          <p:cNvSpPr>
            <a:spLocks noChangeAspect="1" noChangeArrowheads="1"/>
          </p:cNvSpPr>
          <p:nvPr/>
        </p:nvSpPr>
        <p:spPr bwMode="auto">
          <a:xfrm>
            <a:off x="2030413" y="2133600"/>
            <a:ext cx="514350" cy="465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10" name="Line 28"/>
          <p:cNvSpPr>
            <a:spLocks noChangeAspect="1" noChangeShapeType="1"/>
          </p:cNvSpPr>
          <p:nvPr/>
        </p:nvSpPr>
        <p:spPr bwMode="auto">
          <a:xfrm flipH="1">
            <a:off x="2128838" y="2624138"/>
            <a:ext cx="98425" cy="2460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1" name="Line 29"/>
          <p:cNvSpPr>
            <a:spLocks noChangeAspect="1" noChangeShapeType="1"/>
          </p:cNvSpPr>
          <p:nvPr/>
        </p:nvSpPr>
        <p:spPr bwMode="auto">
          <a:xfrm flipH="1">
            <a:off x="2227263" y="2624138"/>
            <a:ext cx="587375" cy="3429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2" name="Line 30"/>
          <p:cNvSpPr>
            <a:spLocks noChangeAspect="1" noChangeShapeType="1"/>
          </p:cNvSpPr>
          <p:nvPr/>
        </p:nvSpPr>
        <p:spPr bwMode="auto">
          <a:xfrm flipH="1">
            <a:off x="2325688" y="2574925"/>
            <a:ext cx="1225550" cy="4413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3" name="Line 31"/>
          <p:cNvSpPr>
            <a:spLocks noChangeAspect="1" noChangeShapeType="1"/>
          </p:cNvSpPr>
          <p:nvPr/>
        </p:nvSpPr>
        <p:spPr bwMode="auto">
          <a:xfrm flipH="1">
            <a:off x="1539875" y="2476500"/>
            <a:ext cx="441325" cy="539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4" name="Line 32"/>
          <p:cNvSpPr>
            <a:spLocks noChangeAspect="1" noChangeShapeType="1"/>
          </p:cNvSpPr>
          <p:nvPr/>
        </p:nvSpPr>
        <p:spPr bwMode="auto">
          <a:xfrm flipH="1">
            <a:off x="2373313" y="1741488"/>
            <a:ext cx="539750" cy="392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5" name="Line 33"/>
          <p:cNvSpPr>
            <a:spLocks noChangeAspect="1" noChangeShapeType="1"/>
          </p:cNvSpPr>
          <p:nvPr/>
        </p:nvSpPr>
        <p:spPr bwMode="auto">
          <a:xfrm flipH="1">
            <a:off x="3011488" y="1889125"/>
            <a:ext cx="98425" cy="244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6" name="Line 34"/>
          <p:cNvSpPr>
            <a:spLocks noChangeAspect="1" noChangeShapeType="1"/>
          </p:cNvSpPr>
          <p:nvPr/>
        </p:nvSpPr>
        <p:spPr bwMode="auto">
          <a:xfrm>
            <a:off x="3354388" y="1839913"/>
            <a:ext cx="246062" cy="293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7" name="Line 35"/>
          <p:cNvSpPr>
            <a:spLocks noChangeAspect="1" noChangeShapeType="1"/>
          </p:cNvSpPr>
          <p:nvPr/>
        </p:nvSpPr>
        <p:spPr bwMode="auto">
          <a:xfrm>
            <a:off x="3403600" y="1692275"/>
            <a:ext cx="882650" cy="4905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8" name="Line 36"/>
          <p:cNvSpPr>
            <a:spLocks noChangeAspect="1" noChangeShapeType="1"/>
          </p:cNvSpPr>
          <p:nvPr/>
        </p:nvSpPr>
        <p:spPr bwMode="auto">
          <a:xfrm flipH="1">
            <a:off x="3305175" y="2574925"/>
            <a:ext cx="342900" cy="441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9" name="Line 37"/>
          <p:cNvSpPr>
            <a:spLocks noChangeAspect="1" noChangeShapeType="1"/>
          </p:cNvSpPr>
          <p:nvPr/>
        </p:nvSpPr>
        <p:spPr bwMode="auto">
          <a:xfrm flipH="1">
            <a:off x="3992563" y="2624138"/>
            <a:ext cx="441325" cy="392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20" name="Text Box 38"/>
          <p:cNvSpPr txBox="1">
            <a:spLocks noChangeAspect="1" noChangeArrowheads="1"/>
          </p:cNvSpPr>
          <p:nvPr/>
        </p:nvSpPr>
        <p:spPr bwMode="auto">
          <a:xfrm>
            <a:off x="2087563" y="2154238"/>
            <a:ext cx="3984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23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6521" name="Text Box 42"/>
          <p:cNvSpPr txBox="1">
            <a:spLocks noChangeArrowheads="1"/>
          </p:cNvSpPr>
          <p:nvPr/>
        </p:nvSpPr>
        <p:spPr bwMode="auto">
          <a:xfrm>
            <a:off x="653522" y="5414581"/>
            <a:ext cx="8203480" cy="954107"/>
          </a:xfrm>
          <a:prstGeom prst="rect">
            <a:avLst/>
          </a:prstGeom>
          <a:solidFill>
            <a:srgbClr val="C7E583">
              <a:alpha val="45882"/>
            </a:srgb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800" dirty="0" smtClean="0">
                <a:latin typeface="Comic Sans MS" panose="030F0702030302020204" pitchFamily="66" charset="0"/>
              </a:rPr>
              <a:t>Similar to </a:t>
            </a:r>
            <a:r>
              <a:rPr lang="en-US" sz="2800" dirty="0" err="1" smtClean="0">
                <a:latin typeface="Comic Sans MS" panose="030F0702030302020204" pitchFamily="66" charset="0"/>
              </a:rPr>
              <a:t>Dijkstra’s</a:t>
            </a:r>
            <a:r>
              <a:rPr lang="en-US" sz="2800" dirty="0" smtClean="0">
                <a:latin typeface="Comic Sans MS" panose="030F0702030302020204" pitchFamily="66" charset="0"/>
              </a:rPr>
              <a:t> shortest path </a:t>
            </a:r>
            <a:r>
              <a:rPr lang="en-US" sz="2800" dirty="0" err="1" smtClean="0">
                <a:latin typeface="Comic Sans MS" panose="030F0702030302020204" pitchFamily="66" charset="0"/>
              </a:rPr>
              <a:t>alg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106522" name="Line 46"/>
          <p:cNvSpPr>
            <a:spLocks noChangeShapeType="1"/>
          </p:cNvSpPr>
          <p:nvPr/>
        </p:nvSpPr>
        <p:spPr bwMode="auto">
          <a:xfrm>
            <a:off x="3810000" y="2514600"/>
            <a:ext cx="762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23" name="Oval 47"/>
          <p:cNvSpPr>
            <a:spLocks noChangeAspect="1" noChangeArrowheads="1"/>
          </p:cNvSpPr>
          <p:nvPr/>
        </p:nvSpPr>
        <p:spPr bwMode="auto">
          <a:xfrm>
            <a:off x="2209800" y="3657600"/>
            <a:ext cx="465138" cy="465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24" name="Oval 48"/>
          <p:cNvSpPr>
            <a:spLocks noChangeAspect="1" noChangeArrowheads="1"/>
          </p:cNvSpPr>
          <p:nvPr/>
        </p:nvSpPr>
        <p:spPr bwMode="auto">
          <a:xfrm>
            <a:off x="1524000" y="3657600"/>
            <a:ext cx="457200" cy="465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25" name="Line 50"/>
          <p:cNvSpPr>
            <a:spLocks noChangeShapeType="1"/>
          </p:cNvSpPr>
          <p:nvPr/>
        </p:nvSpPr>
        <p:spPr bwMode="auto">
          <a:xfrm flipH="1">
            <a:off x="1828800" y="3352800"/>
            <a:ext cx="152400" cy="3048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26" name="Line 51"/>
          <p:cNvSpPr>
            <a:spLocks noChangeShapeType="1"/>
          </p:cNvSpPr>
          <p:nvPr/>
        </p:nvSpPr>
        <p:spPr bwMode="auto">
          <a:xfrm flipH="1">
            <a:off x="2438400" y="3352800"/>
            <a:ext cx="533400" cy="3048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27" name="Line 52"/>
          <p:cNvSpPr>
            <a:spLocks noChangeShapeType="1"/>
          </p:cNvSpPr>
          <p:nvPr/>
        </p:nvSpPr>
        <p:spPr bwMode="auto">
          <a:xfrm>
            <a:off x="2209800" y="3352800"/>
            <a:ext cx="1524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28" name="Line 53"/>
          <p:cNvSpPr>
            <a:spLocks noChangeShapeType="1"/>
          </p:cNvSpPr>
          <p:nvPr/>
        </p:nvSpPr>
        <p:spPr bwMode="auto">
          <a:xfrm flipH="1">
            <a:off x="2362200" y="3200400"/>
            <a:ext cx="533400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Ink 24"/>
              <p14:cNvContentPartPr/>
              <p14:nvPr/>
            </p14:nvContentPartPr>
            <p14:xfrm>
              <a:off x="4538663" y="1779189"/>
              <a:ext cx="3392879" cy="2422757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28943" y="1765509"/>
                <a:ext cx="3423838" cy="2451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6570" name="Ink 106569"/>
              <p14:cNvContentPartPr/>
              <p14:nvPr/>
            </p14:nvContentPartPr>
            <p14:xfrm>
              <a:off x="4525582" y="2991047"/>
              <a:ext cx="9360" cy="108360"/>
            </p14:xfrm>
          </p:contentPart>
        </mc:Choice>
        <mc:Fallback xmlns="">
          <p:pic>
            <p:nvPicPr>
              <p:cNvPr id="106570" name="Ink 10656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08662" y="2975207"/>
                <a:ext cx="439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6571" name="Ink 106570"/>
              <p14:cNvContentPartPr/>
              <p14:nvPr/>
            </p14:nvContentPartPr>
            <p14:xfrm>
              <a:off x="4615942" y="2938847"/>
              <a:ext cx="51480" cy="142920"/>
            </p14:xfrm>
          </p:contentPart>
        </mc:Choice>
        <mc:Fallback xmlns="">
          <p:pic>
            <p:nvPicPr>
              <p:cNvPr id="106571" name="Ink 10657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96502" y="2921207"/>
                <a:ext cx="7740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6583" name="Ink 106582"/>
              <p14:cNvContentPartPr/>
              <p14:nvPr/>
            </p14:nvContentPartPr>
            <p14:xfrm>
              <a:off x="6111382" y="2952527"/>
              <a:ext cx="2520" cy="0"/>
            </p14:xfrm>
          </p:contentPart>
        </mc:Choice>
        <mc:Fallback xmlns="">
          <p:pic>
            <p:nvPicPr>
              <p:cNvPr id="106583" name="Ink 10658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0"/>
                <a:ext cx="25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6608" name="Ink 106607"/>
              <p14:cNvContentPartPr/>
              <p14:nvPr/>
            </p14:nvContentPartPr>
            <p14:xfrm>
              <a:off x="4521262" y="3180407"/>
              <a:ext cx="167760" cy="88560"/>
            </p14:xfrm>
          </p:contentPart>
        </mc:Choice>
        <mc:Fallback xmlns="">
          <p:pic>
            <p:nvPicPr>
              <p:cNvPr id="106608" name="Ink 10660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00742" y="3159527"/>
                <a:ext cx="2048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6609" name="Ink 106608"/>
              <p14:cNvContentPartPr/>
              <p14:nvPr/>
            </p14:nvContentPartPr>
            <p14:xfrm>
              <a:off x="4755262" y="3206687"/>
              <a:ext cx="117000" cy="66240"/>
            </p14:xfrm>
          </p:contentPart>
        </mc:Choice>
        <mc:Fallback xmlns="">
          <p:pic>
            <p:nvPicPr>
              <p:cNvPr id="106609" name="Ink 10660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35462" y="3189047"/>
                <a:ext cx="144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6610" name="Ink 106609"/>
              <p14:cNvContentPartPr/>
              <p14:nvPr/>
            </p14:nvContentPartPr>
            <p14:xfrm>
              <a:off x="4910422" y="3173207"/>
              <a:ext cx="92520" cy="88920"/>
            </p14:xfrm>
          </p:contentPart>
        </mc:Choice>
        <mc:Fallback xmlns="">
          <p:pic>
            <p:nvPicPr>
              <p:cNvPr id="106610" name="Ink 10660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93862" y="3162047"/>
                <a:ext cx="1263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6611" name="Ink 106610"/>
              <p14:cNvContentPartPr/>
              <p14:nvPr/>
            </p14:nvContentPartPr>
            <p14:xfrm>
              <a:off x="4962262" y="3237647"/>
              <a:ext cx="65160" cy="25920"/>
            </p14:xfrm>
          </p:contentPart>
        </mc:Choice>
        <mc:Fallback xmlns="">
          <p:pic>
            <p:nvPicPr>
              <p:cNvPr id="106611" name="Ink 1066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44622" y="3223607"/>
                <a:ext cx="914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6612" name="Ink 106611"/>
              <p14:cNvContentPartPr/>
              <p14:nvPr/>
            </p14:nvContentPartPr>
            <p14:xfrm>
              <a:off x="5072422" y="3201287"/>
              <a:ext cx="89280" cy="54000"/>
            </p14:xfrm>
          </p:contentPart>
        </mc:Choice>
        <mc:Fallback xmlns="">
          <p:pic>
            <p:nvPicPr>
              <p:cNvPr id="106612" name="Ink 1066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49382" y="3181127"/>
                <a:ext cx="1195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6648" name="Ink 106647"/>
              <p14:cNvContentPartPr/>
              <p14:nvPr/>
            </p14:nvContentPartPr>
            <p14:xfrm>
              <a:off x="4109816" y="3591746"/>
              <a:ext cx="103320" cy="52920"/>
            </p14:xfrm>
          </p:contentPart>
        </mc:Choice>
        <mc:Fallback xmlns="">
          <p:pic>
            <p:nvPicPr>
              <p:cNvPr id="106648" name="Ink 10664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94696" y="3578066"/>
                <a:ext cx="1303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6649" name="Ink 106648"/>
              <p14:cNvContentPartPr/>
              <p14:nvPr/>
            </p14:nvContentPartPr>
            <p14:xfrm>
              <a:off x="3985616" y="3626306"/>
              <a:ext cx="213840" cy="225720"/>
            </p14:xfrm>
          </p:contentPart>
        </mc:Choice>
        <mc:Fallback xmlns="">
          <p:pic>
            <p:nvPicPr>
              <p:cNvPr id="106649" name="Ink 10664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68696" y="3610466"/>
                <a:ext cx="24948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6650" name="Ink 106649"/>
              <p14:cNvContentPartPr/>
              <p14:nvPr/>
            </p14:nvContentPartPr>
            <p14:xfrm>
              <a:off x="4207376" y="3748346"/>
              <a:ext cx="98280" cy="87480"/>
            </p14:xfrm>
          </p:contentPart>
        </mc:Choice>
        <mc:Fallback xmlns="">
          <p:pic>
            <p:nvPicPr>
              <p:cNvPr id="106650" name="Ink 10664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91176" y="3733226"/>
                <a:ext cx="1227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6651" name="Ink 106650"/>
              <p14:cNvContentPartPr/>
              <p14:nvPr/>
            </p14:nvContentPartPr>
            <p14:xfrm>
              <a:off x="4371536" y="3671306"/>
              <a:ext cx="28440" cy="191520"/>
            </p14:xfrm>
          </p:contentPart>
        </mc:Choice>
        <mc:Fallback xmlns="">
          <p:pic>
            <p:nvPicPr>
              <p:cNvPr id="106651" name="Ink 10665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56776" y="3659786"/>
                <a:ext cx="547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6652" name="Ink 106651"/>
              <p14:cNvContentPartPr/>
              <p14:nvPr/>
            </p14:nvContentPartPr>
            <p14:xfrm>
              <a:off x="4293416" y="3752306"/>
              <a:ext cx="149760" cy="9360"/>
            </p14:xfrm>
          </p:contentPart>
        </mc:Choice>
        <mc:Fallback xmlns="">
          <p:pic>
            <p:nvPicPr>
              <p:cNvPr id="106652" name="Ink 10665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79376" y="3736106"/>
                <a:ext cx="1800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6653" name="Ink 106652"/>
              <p14:cNvContentPartPr/>
              <p14:nvPr/>
            </p14:nvContentPartPr>
            <p14:xfrm>
              <a:off x="4459736" y="3718466"/>
              <a:ext cx="23760" cy="144360"/>
            </p14:xfrm>
          </p:contentPart>
        </mc:Choice>
        <mc:Fallback xmlns="">
          <p:pic>
            <p:nvPicPr>
              <p:cNvPr id="106653" name="Ink 10665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452896" y="3712346"/>
                <a:ext cx="385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6654" name="Ink 106653"/>
              <p14:cNvContentPartPr/>
              <p14:nvPr/>
            </p14:nvContentPartPr>
            <p14:xfrm>
              <a:off x="4391336" y="3762026"/>
              <a:ext cx="165960" cy="34560"/>
            </p14:xfrm>
          </p:contentPart>
        </mc:Choice>
        <mc:Fallback xmlns="">
          <p:pic>
            <p:nvPicPr>
              <p:cNvPr id="106654" name="Ink 106653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379096" y="3746186"/>
                <a:ext cx="1915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6655" name="Ink 106654"/>
              <p14:cNvContentPartPr/>
              <p14:nvPr/>
            </p14:nvContentPartPr>
            <p14:xfrm>
              <a:off x="4545056" y="3683186"/>
              <a:ext cx="41760" cy="177840"/>
            </p14:xfrm>
          </p:contentPart>
        </mc:Choice>
        <mc:Fallback xmlns="">
          <p:pic>
            <p:nvPicPr>
              <p:cNvPr id="106655" name="Ink 106654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38576" y="3671666"/>
                <a:ext cx="543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6675" name="Ink 106674"/>
              <p14:cNvContentPartPr/>
              <p14:nvPr/>
            </p14:nvContentPartPr>
            <p14:xfrm>
              <a:off x="3503576" y="3924746"/>
              <a:ext cx="121320" cy="198720"/>
            </p14:xfrm>
          </p:contentPart>
        </mc:Choice>
        <mc:Fallback xmlns="">
          <p:pic>
            <p:nvPicPr>
              <p:cNvPr id="106675" name="Ink 106674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490256" y="3909626"/>
                <a:ext cx="1458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6676" name="Ink 106675"/>
              <p14:cNvContentPartPr/>
              <p14:nvPr/>
            </p14:nvContentPartPr>
            <p14:xfrm>
              <a:off x="3523016" y="4046066"/>
              <a:ext cx="112680" cy="21600"/>
            </p14:xfrm>
          </p:contentPart>
        </mc:Choice>
        <mc:Fallback xmlns="">
          <p:pic>
            <p:nvPicPr>
              <p:cNvPr id="106676" name="Ink 106675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510416" y="4040666"/>
                <a:ext cx="1296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6677" name="Ink 106676"/>
              <p14:cNvContentPartPr/>
              <p14:nvPr/>
            </p14:nvContentPartPr>
            <p14:xfrm>
              <a:off x="3669896" y="3981626"/>
              <a:ext cx="123840" cy="150120"/>
            </p14:xfrm>
          </p:contentPart>
        </mc:Choice>
        <mc:Fallback xmlns="">
          <p:pic>
            <p:nvPicPr>
              <p:cNvPr id="106677" name="Ink 106676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55136" y="3966506"/>
                <a:ext cx="1436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6678" name="Ink 106677"/>
              <p14:cNvContentPartPr/>
              <p14:nvPr/>
            </p14:nvContentPartPr>
            <p14:xfrm>
              <a:off x="3826856" y="3972986"/>
              <a:ext cx="130680" cy="169920"/>
            </p14:xfrm>
          </p:contentPart>
        </mc:Choice>
        <mc:Fallback xmlns="">
          <p:pic>
            <p:nvPicPr>
              <p:cNvPr id="106678" name="Ink 106677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812456" y="3958226"/>
                <a:ext cx="1494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6679" name="Ink 106678"/>
              <p14:cNvContentPartPr/>
              <p14:nvPr/>
            </p14:nvContentPartPr>
            <p14:xfrm>
              <a:off x="4146536" y="4021586"/>
              <a:ext cx="102600" cy="97200"/>
            </p14:xfrm>
          </p:contentPart>
        </mc:Choice>
        <mc:Fallback xmlns="">
          <p:pic>
            <p:nvPicPr>
              <p:cNvPr id="106679" name="Ink 106678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130696" y="4006466"/>
                <a:ext cx="1231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6680" name="Ink 106679"/>
              <p14:cNvContentPartPr/>
              <p14:nvPr/>
            </p14:nvContentPartPr>
            <p14:xfrm>
              <a:off x="4255256" y="3988466"/>
              <a:ext cx="125640" cy="136800"/>
            </p14:xfrm>
          </p:contentPart>
        </mc:Choice>
        <mc:Fallback xmlns="">
          <p:pic>
            <p:nvPicPr>
              <p:cNvPr id="106680" name="Ink 106679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240856" y="3973706"/>
                <a:ext cx="1447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6681" name="Ink 106680"/>
              <p14:cNvContentPartPr/>
              <p14:nvPr/>
            </p14:nvContentPartPr>
            <p14:xfrm>
              <a:off x="4381256" y="4038866"/>
              <a:ext cx="96120" cy="178920"/>
            </p14:xfrm>
          </p:contentPart>
        </mc:Choice>
        <mc:Fallback xmlns="">
          <p:pic>
            <p:nvPicPr>
              <p:cNvPr id="106681" name="Ink 106680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366136" y="4023386"/>
                <a:ext cx="12852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6682" name="Ink 106681"/>
              <p14:cNvContentPartPr/>
              <p14:nvPr/>
            </p14:nvContentPartPr>
            <p14:xfrm>
              <a:off x="4492136" y="4050026"/>
              <a:ext cx="97920" cy="88560"/>
            </p14:xfrm>
          </p:contentPart>
        </mc:Choice>
        <mc:Fallback xmlns="">
          <p:pic>
            <p:nvPicPr>
              <p:cNvPr id="106682" name="Ink 106681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476296" y="4035626"/>
                <a:ext cx="1209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6690" name="Ink 106689"/>
              <p14:cNvContentPartPr/>
              <p14:nvPr/>
            </p14:nvContentPartPr>
            <p14:xfrm>
              <a:off x="4528136" y="3398066"/>
              <a:ext cx="96840" cy="108000"/>
            </p14:xfrm>
          </p:contentPart>
        </mc:Choice>
        <mc:Fallback xmlns="">
          <p:pic>
            <p:nvPicPr>
              <p:cNvPr id="106690" name="Ink 106689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515176" y="3386906"/>
                <a:ext cx="1162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6715" name="Ink 106714"/>
              <p14:cNvContentPartPr/>
              <p14:nvPr/>
            </p14:nvContentPartPr>
            <p14:xfrm>
              <a:off x="4720736" y="4005386"/>
              <a:ext cx="13320" cy="173880"/>
            </p14:xfrm>
          </p:contentPart>
        </mc:Choice>
        <mc:Fallback xmlns="">
          <p:pic>
            <p:nvPicPr>
              <p:cNvPr id="106715" name="Ink 106714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703456" y="3990626"/>
                <a:ext cx="450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6735" name="Ink 106734"/>
              <p14:cNvContentPartPr/>
              <p14:nvPr/>
            </p14:nvContentPartPr>
            <p14:xfrm>
              <a:off x="6944096" y="3954626"/>
              <a:ext cx="74520" cy="187920"/>
            </p14:xfrm>
          </p:contentPart>
        </mc:Choice>
        <mc:Fallback xmlns="">
          <p:pic>
            <p:nvPicPr>
              <p:cNvPr id="106735" name="Ink 106734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928256" y="3937346"/>
                <a:ext cx="1047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6736" name="Ink 106735"/>
              <p14:cNvContentPartPr/>
              <p14:nvPr/>
            </p14:nvContentPartPr>
            <p14:xfrm>
              <a:off x="7033016" y="4037066"/>
              <a:ext cx="34200" cy="130680"/>
            </p14:xfrm>
          </p:contentPart>
        </mc:Choice>
        <mc:Fallback xmlns="">
          <p:pic>
            <p:nvPicPr>
              <p:cNvPr id="106736" name="Ink 106735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017536" y="4030946"/>
                <a:ext cx="579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6737" name="Ink 106736"/>
              <p14:cNvContentPartPr/>
              <p14:nvPr/>
            </p14:nvContentPartPr>
            <p14:xfrm>
              <a:off x="7069376" y="3975146"/>
              <a:ext cx="15120" cy="17280"/>
            </p14:xfrm>
          </p:contentPart>
        </mc:Choice>
        <mc:Fallback xmlns="">
          <p:pic>
            <p:nvPicPr>
              <p:cNvPr id="106737" name="Ink 106736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057496" y="3965426"/>
                <a:ext cx="313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6738" name="Ink 106737"/>
              <p14:cNvContentPartPr/>
              <p14:nvPr/>
            </p14:nvContentPartPr>
            <p14:xfrm>
              <a:off x="7080536" y="4062986"/>
              <a:ext cx="106200" cy="112680"/>
            </p14:xfrm>
          </p:contentPart>
        </mc:Choice>
        <mc:Fallback xmlns="">
          <p:pic>
            <p:nvPicPr>
              <p:cNvPr id="106738" name="Ink 106737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066136" y="4050386"/>
                <a:ext cx="1342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06739" name="Ink 106738"/>
              <p14:cNvContentPartPr/>
              <p14:nvPr/>
            </p14:nvContentPartPr>
            <p14:xfrm>
              <a:off x="7236056" y="3998906"/>
              <a:ext cx="25560" cy="162000"/>
            </p14:xfrm>
          </p:contentPart>
        </mc:Choice>
        <mc:Fallback xmlns="">
          <p:pic>
            <p:nvPicPr>
              <p:cNvPr id="106739" name="Ink 106738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220216" y="3988826"/>
                <a:ext cx="5328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6740" name="Ink 106739"/>
              <p14:cNvContentPartPr/>
              <p14:nvPr/>
            </p14:nvContentPartPr>
            <p14:xfrm>
              <a:off x="7150736" y="4037426"/>
              <a:ext cx="190080" cy="32040"/>
            </p14:xfrm>
          </p:contentPart>
        </mc:Choice>
        <mc:Fallback xmlns="">
          <p:pic>
            <p:nvPicPr>
              <p:cNvPr id="106740" name="Ink 106739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140656" y="4027706"/>
                <a:ext cx="2059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06741" name="Ink 106740"/>
              <p14:cNvContentPartPr/>
              <p14:nvPr/>
            </p14:nvContentPartPr>
            <p14:xfrm>
              <a:off x="7315256" y="4059026"/>
              <a:ext cx="83880" cy="130320"/>
            </p14:xfrm>
          </p:contentPart>
        </mc:Choice>
        <mc:Fallback xmlns="">
          <p:pic>
            <p:nvPicPr>
              <p:cNvPr id="106741" name="Ink 106740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298696" y="4045346"/>
                <a:ext cx="1177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6742" name="Ink 106741"/>
              <p14:cNvContentPartPr/>
              <p14:nvPr/>
            </p14:nvContentPartPr>
            <p14:xfrm>
              <a:off x="4067696" y="4321466"/>
              <a:ext cx="71280" cy="94680"/>
            </p14:xfrm>
          </p:contentPart>
        </mc:Choice>
        <mc:Fallback xmlns="">
          <p:pic>
            <p:nvPicPr>
              <p:cNvPr id="106742" name="Ink 106741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052576" y="4306346"/>
                <a:ext cx="1015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6743" name="Ink 106742"/>
              <p14:cNvContentPartPr/>
              <p14:nvPr/>
            </p14:nvContentPartPr>
            <p14:xfrm>
              <a:off x="4155536" y="4231106"/>
              <a:ext cx="78480" cy="178200"/>
            </p14:xfrm>
          </p:contentPart>
        </mc:Choice>
        <mc:Fallback xmlns="">
          <p:pic>
            <p:nvPicPr>
              <p:cNvPr id="106743" name="Ink 106742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140776" y="4221026"/>
                <a:ext cx="979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6744" name="Ink 106743"/>
              <p14:cNvContentPartPr/>
              <p14:nvPr/>
            </p14:nvContentPartPr>
            <p14:xfrm>
              <a:off x="4108016" y="4309586"/>
              <a:ext cx="143280" cy="15120"/>
            </p14:xfrm>
          </p:contentPart>
        </mc:Choice>
        <mc:Fallback xmlns="">
          <p:pic>
            <p:nvPicPr>
              <p:cNvPr id="106744" name="Ink 106743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095776" y="4302746"/>
                <a:ext cx="1602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6745" name="Ink 106744"/>
              <p14:cNvContentPartPr/>
              <p14:nvPr/>
            </p14:nvContentPartPr>
            <p14:xfrm>
              <a:off x="4414736" y="4294826"/>
              <a:ext cx="101880" cy="123840"/>
            </p14:xfrm>
          </p:contentPart>
        </mc:Choice>
        <mc:Fallback xmlns="">
          <p:pic>
            <p:nvPicPr>
              <p:cNvPr id="106745" name="Ink 106744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399976" y="4280786"/>
                <a:ext cx="1317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6746" name="Ink 106745"/>
              <p14:cNvContentPartPr/>
              <p14:nvPr/>
            </p14:nvContentPartPr>
            <p14:xfrm>
              <a:off x="4548656" y="4311026"/>
              <a:ext cx="76320" cy="101520"/>
            </p14:xfrm>
          </p:contentPart>
        </mc:Choice>
        <mc:Fallback xmlns="">
          <p:pic>
            <p:nvPicPr>
              <p:cNvPr id="106746" name="Ink 106745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534256" y="4296266"/>
                <a:ext cx="1065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6747" name="Ink 106746"/>
              <p14:cNvContentPartPr/>
              <p14:nvPr/>
            </p14:nvContentPartPr>
            <p14:xfrm>
              <a:off x="4673216" y="4322546"/>
              <a:ext cx="100080" cy="88200"/>
            </p14:xfrm>
          </p:contentPart>
        </mc:Choice>
        <mc:Fallback xmlns="">
          <p:pic>
            <p:nvPicPr>
              <p:cNvPr id="106747" name="Ink 106746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657016" y="4309586"/>
                <a:ext cx="1202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6748" name="Ink 106747"/>
              <p14:cNvContentPartPr/>
              <p14:nvPr/>
            </p14:nvContentPartPr>
            <p14:xfrm>
              <a:off x="4769336" y="4324346"/>
              <a:ext cx="109440" cy="94680"/>
            </p14:xfrm>
          </p:contentPart>
        </mc:Choice>
        <mc:Fallback xmlns="">
          <p:pic>
            <p:nvPicPr>
              <p:cNvPr id="106748" name="Ink 106747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752776" y="4312106"/>
                <a:ext cx="1310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06749" name="Ink 106748"/>
              <p14:cNvContentPartPr/>
              <p14:nvPr/>
            </p14:nvContentPartPr>
            <p14:xfrm>
              <a:off x="4894616" y="4340546"/>
              <a:ext cx="75600" cy="79200"/>
            </p14:xfrm>
          </p:contentPart>
        </mc:Choice>
        <mc:Fallback xmlns="">
          <p:pic>
            <p:nvPicPr>
              <p:cNvPr id="106749" name="Ink 106748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886696" y="4326866"/>
                <a:ext cx="986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6750" name="Ink 106749"/>
              <p14:cNvContentPartPr/>
              <p14:nvPr/>
            </p14:nvContentPartPr>
            <p14:xfrm>
              <a:off x="5025296" y="4407866"/>
              <a:ext cx="9720" cy="0"/>
            </p14:xfrm>
          </p:contentPart>
        </mc:Choice>
        <mc:Fallback xmlns="">
          <p:pic>
            <p:nvPicPr>
              <p:cNvPr id="106750" name="Ink 106749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0" y="0"/>
                <a:ext cx="97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6752" name="Ink 106751"/>
              <p14:cNvContentPartPr/>
              <p14:nvPr/>
            </p14:nvContentPartPr>
            <p14:xfrm>
              <a:off x="5364145" y="4402663"/>
              <a:ext cx="15480" cy="7920"/>
            </p14:xfrm>
          </p:contentPart>
        </mc:Choice>
        <mc:Fallback xmlns="">
          <p:pic>
            <p:nvPicPr>
              <p:cNvPr id="106752" name="Ink 106751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352625" y="4391143"/>
                <a:ext cx="396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6753" name="Ink 106752"/>
              <p14:cNvContentPartPr/>
              <p14:nvPr/>
            </p14:nvContentPartPr>
            <p14:xfrm>
              <a:off x="4126105" y="5041303"/>
              <a:ext cx="227880" cy="236160"/>
            </p14:xfrm>
          </p:contentPart>
        </mc:Choice>
        <mc:Fallback xmlns="">
          <p:pic>
            <p:nvPicPr>
              <p:cNvPr id="106753" name="Ink 106752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108465" y="5027623"/>
                <a:ext cx="26244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6754" name="Ink 106753"/>
              <p14:cNvContentPartPr/>
              <p14:nvPr/>
            </p14:nvContentPartPr>
            <p14:xfrm>
              <a:off x="4428505" y="5033743"/>
              <a:ext cx="109440" cy="293400"/>
            </p14:xfrm>
          </p:contentPart>
        </mc:Choice>
        <mc:Fallback xmlns="">
          <p:pic>
            <p:nvPicPr>
              <p:cNvPr id="106754" name="Ink 106753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411225" y="5026543"/>
                <a:ext cx="12996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6755" name="Ink 106754"/>
              <p14:cNvContentPartPr/>
              <p14:nvPr/>
            </p14:nvContentPartPr>
            <p14:xfrm>
              <a:off x="4608145" y="5152903"/>
              <a:ext cx="191880" cy="143640"/>
            </p14:xfrm>
          </p:contentPart>
        </mc:Choice>
        <mc:Fallback xmlns="">
          <p:pic>
            <p:nvPicPr>
              <p:cNvPr id="106755" name="Ink 106754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591945" y="5137783"/>
                <a:ext cx="2127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6756" name="Ink 106755"/>
              <p14:cNvContentPartPr/>
              <p14:nvPr/>
            </p14:nvContentPartPr>
            <p14:xfrm>
              <a:off x="4851145" y="5066143"/>
              <a:ext cx="141480" cy="198720"/>
            </p14:xfrm>
          </p:contentPart>
        </mc:Choice>
        <mc:Fallback xmlns="">
          <p:pic>
            <p:nvPicPr>
              <p:cNvPr id="106756" name="Ink 106755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834945" y="5051023"/>
                <a:ext cx="1674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6757" name="Ink 106756"/>
              <p14:cNvContentPartPr/>
              <p14:nvPr/>
            </p14:nvContentPartPr>
            <p14:xfrm>
              <a:off x="5040505" y="5024023"/>
              <a:ext cx="78480" cy="267840"/>
            </p14:xfrm>
          </p:contentPart>
        </mc:Choice>
        <mc:Fallback xmlns="">
          <p:pic>
            <p:nvPicPr>
              <p:cNvPr id="106757" name="Ink 106756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034745" y="5014663"/>
                <a:ext cx="101880" cy="29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159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3654227"/>
                <a:ext cx="8064896" cy="1143000"/>
              </a:xfrm>
            </p:spPr>
            <p:txBody>
              <a:bodyPr/>
              <a:lstStyle/>
              <a:p>
                <a:pPr/>
                <a:r>
                  <a:rPr lang="en-US" sz="32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Idea 7</a:t>
                </a:r>
                <a:r>
                  <a:rPr lang="en-US" sz="32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: Shortcut edges + hop trees E-S + random nodes (Bernstein, 2013) </a:t>
                </a:r>
                <a:r>
                  <a:rPr lang="en-US" sz="32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/>
                </a:r>
                <a:br>
                  <a:rPr lang="en-US" sz="3200" dirty="0" smtClean="0">
                    <a:solidFill>
                      <a:schemeClr val="accent5">
                        <a:lumMod val="75000"/>
                      </a:schemeClr>
                    </a:solidFill>
                  </a:rPr>
                </a:br>
                <a:r>
                  <a:rPr lang="en-US" sz="32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/>
                </a:r>
                <a:br>
                  <a:rPr lang="en-US" sz="3200" dirty="0" smtClean="0">
                    <a:solidFill>
                      <a:schemeClr val="accent5">
                        <a:lumMod val="75000"/>
                      </a:schemeClr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19BE9D92-833A-40E8-8387-D5D012E2A839}" type="mathplaceholder">
                        <a:rPr lang="en-US" sz="320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r>
                  <a:rPr lang="en-US" sz="32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/>
                </a:r>
                <a:br>
                  <a:rPr lang="en-US" sz="3200" dirty="0" smtClean="0">
                    <a:solidFill>
                      <a:schemeClr val="accent5">
                        <a:lumMod val="75000"/>
                      </a:schemeClr>
                    </a:solidFill>
                  </a:rPr>
                </a:br>
                <a: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</a:rPr>
                  <a:t/>
                </a:r>
                <a:b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</a:rPr>
                </a:br>
                <a: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</a:rPr>
                  <a:t/>
                </a:r>
                <a:b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</a:rPr>
                </a:br>
                <a:r>
                  <a:rPr lang="en-US" sz="32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/>
                </a:r>
                <a:br>
                  <a:rPr lang="en-US" sz="3200" dirty="0" smtClean="0">
                    <a:solidFill>
                      <a:schemeClr val="accent5">
                        <a:lumMod val="75000"/>
                      </a:schemeClr>
                    </a:solidFill>
                  </a:rPr>
                </a:br>
                <a: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</a:rPr>
                  <a:t/>
                </a:r>
                <a:b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</a:rPr>
                </a:br>
                <a:endParaRPr lang="en-US" sz="32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3654227"/>
                <a:ext cx="8064896" cy="1143000"/>
              </a:xfrm>
              <a:blipFill rotWithShape="0">
                <a:blip r:embed="rId2"/>
                <a:stretch>
                  <a:fillRect l="-1965" t="-297872" r="-2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 bwMode="auto">
          <a:xfrm>
            <a:off x="2915816" y="3645024"/>
            <a:ext cx="914400" cy="914400"/>
          </a:xfrm>
          <a:prstGeom prst="rect">
            <a:avLst/>
          </a:prstGeom>
          <a:solidFill>
            <a:schemeClr val="bg2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endParaRPr lang="en-US" sz="24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Ink 24"/>
              <p14:cNvContentPartPr/>
              <p14:nvPr/>
            </p14:nvContentPartPr>
            <p14:xfrm>
              <a:off x="1595512" y="1494138"/>
              <a:ext cx="6850697" cy="2056442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6791" y="1486218"/>
                <a:ext cx="6889938" cy="2087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7" name="Ink 76"/>
              <p14:cNvContentPartPr/>
              <p14:nvPr/>
            </p14:nvContentPartPr>
            <p14:xfrm>
              <a:off x="1128360" y="2774740"/>
              <a:ext cx="1328040" cy="149256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4960" y="2758180"/>
                <a:ext cx="1378800" cy="15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0" name="Ink 89"/>
              <p14:cNvContentPartPr/>
              <p14:nvPr/>
            </p14:nvContentPartPr>
            <p14:xfrm>
              <a:off x="2218800" y="2696620"/>
              <a:ext cx="297000" cy="154008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00440" y="2683300"/>
                <a:ext cx="342360" cy="15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1" name="Ink 110"/>
              <p14:cNvContentPartPr/>
              <p14:nvPr/>
            </p14:nvContentPartPr>
            <p14:xfrm>
              <a:off x="4234440" y="2615980"/>
              <a:ext cx="651240" cy="158076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9960" y="2602660"/>
                <a:ext cx="690120" cy="16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4" name="Ink 113"/>
              <p14:cNvContentPartPr/>
              <p14:nvPr/>
            </p14:nvContentPartPr>
            <p14:xfrm>
              <a:off x="4776960" y="2703460"/>
              <a:ext cx="1067400" cy="143604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69400" y="2690500"/>
                <a:ext cx="1098360" cy="14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5" name="Ink 114"/>
              <p14:cNvContentPartPr/>
              <p14:nvPr/>
            </p14:nvContentPartPr>
            <p14:xfrm>
              <a:off x="4224000" y="4218340"/>
              <a:ext cx="1457280" cy="5868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08520" y="4192420"/>
                <a:ext cx="14940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8" name="Ink 117"/>
              <p14:cNvContentPartPr/>
              <p14:nvPr/>
            </p14:nvContentPartPr>
            <p14:xfrm>
              <a:off x="5842560" y="2722180"/>
              <a:ext cx="354600" cy="131184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28520" y="2711020"/>
                <a:ext cx="393480" cy="13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0" name="Ink 119"/>
              <p14:cNvContentPartPr/>
              <p14:nvPr/>
            </p14:nvContentPartPr>
            <p14:xfrm>
              <a:off x="6314520" y="3119620"/>
              <a:ext cx="216720" cy="38412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96880" y="3103060"/>
                <a:ext cx="24984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5" name="Ink 194"/>
              <p14:cNvContentPartPr/>
              <p14:nvPr/>
            </p14:nvContentPartPr>
            <p14:xfrm>
              <a:off x="6347409" y="4754020"/>
              <a:ext cx="1272240" cy="255280"/>
            </p14:xfrm>
          </p:contentPart>
        </mc:Choice>
        <mc:Fallback xmlns="">
          <p:pic>
            <p:nvPicPr>
              <p:cNvPr id="195" name="Ink 19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27249" y="4739618"/>
                <a:ext cx="1315440" cy="291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8" name="Ink 207"/>
              <p14:cNvContentPartPr/>
              <p14:nvPr/>
            </p14:nvContentPartPr>
            <p14:xfrm>
              <a:off x="4695832" y="3799340"/>
              <a:ext cx="357480" cy="196200"/>
            </p14:xfrm>
          </p:contentPart>
        </mc:Choice>
        <mc:Fallback xmlns="">
          <p:pic>
            <p:nvPicPr>
              <p:cNvPr id="208" name="Ink 20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87912" y="3787100"/>
                <a:ext cx="3686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2" name="Ink 211"/>
              <p14:cNvContentPartPr/>
              <p14:nvPr/>
            </p14:nvContentPartPr>
            <p14:xfrm>
              <a:off x="4588552" y="2439260"/>
              <a:ext cx="315000" cy="192960"/>
            </p14:xfrm>
          </p:contentPart>
        </mc:Choice>
        <mc:Fallback xmlns="">
          <p:pic>
            <p:nvPicPr>
              <p:cNvPr id="212" name="Ink 21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583512" y="2431700"/>
                <a:ext cx="32508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8" name="Ink 277"/>
              <p14:cNvContentPartPr/>
              <p14:nvPr/>
            </p14:nvContentPartPr>
            <p14:xfrm>
              <a:off x="953992" y="4377378"/>
              <a:ext cx="1211656" cy="494698"/>
            </p14:xfrm>
          </p:contentPart>
        </mc:Choice>
        <mc:Fallback xmlns="">
          <p:pic>
            <p:nvPicPr>
              <p:cNvPr id="278" name="Ink 27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35634" y="4365857"/>
                <a:ext cx="1253772" cy="5199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0" name="Ink 289"/>
              <p14:cNvContentPartPr/>
              <p14:nvPr/>
            </p14:nvContentPartPr>
            <p14:xfrm>
              <a:off x="4214769" y="4214380"/>
              <a:ext cx="1847520" cy="888880"/>
            </p14:xfrm>
          </p:contentPart>
        </mc:Choice>
        <mc:Fallback xmlns="">
          <p:pic>
            <p:nvPicPr>
              <p:cNvPr id="290" name="Ink 28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93529" y="4194579"/>
                <a:ext cx="1894320" cy="932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2" name="Ink 301"/>
              <p14:cNvContentPartPr/>
              <p14:nvPr/>
            </p14:nvContentPartPr>
            <p14:xfrm>
              <a:off x="1201672" y="5181618"/>
              <a:ext cx="4205056" cy="574000"/>
            </p14:xfrm>
          </p:contentPart>
        </mc:Choice>
        <mc:Fallback xmlns="">
          <p:pic>
            <p:nvPicPr>
              <p:cNvPr id="302" name="Ink 30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87272" y="5166494"/>
                <a:ext cx="4234935" cy="5938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44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3654227"/>
                <a:ext cx="8064896" cy="1143000"/>
              </a:xfrm>
            </p:spPr>
            <p:txBody>
              <a:bodyPr/>
              <a:lstStyle/>
              <a:p>
                <a:pPr/>
                <a:r>
                  <a:rPr lang="en-US" sz="32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Idea 7</a:t>
                </a:r>
                <a:r>
                  <a:rPr lang="en-US" sz="32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: Shortcut edges + hop trees E-S + random nodes (Bernstein, 2013) </a:t>
                </a:r>
                <a:r>
                  <a:rPr lang="en-US" sz="32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/>
                </a:r>
                <a:br>
                  <a:rPr lang="en-US" sz="3200" dirty="0" smtClean="0">
                    <a:solidFill>
                      <a:schemeClr val="accent5">
                        <a:lumMod val="75000"/>
                      </a:schemeClr>
                    </a:solidFill>
                  </a:rPr>
                </a:br>
                <a:r>
                  <a:rPr lang="en-US" sz="32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/>
                </a:r>
                <a:br>
                  <a:rPr lang="en-US" sz="3200" dirty="0" smtClean="0">
                    <a:solidFill>
                      <a:schemeClr val="accent5">
                        <a:lumMod val="75000"/>
                      </a:schemeClr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1DFAB7DB-E632-4DA9-86A1-DF874C2C4259}" type="mathplaceholder">
                        <a:rPr lang="en-US" sz="320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r>
                  <a:rPr lang="en-US" sz="32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/>
                </a:r>
                <a:br>
                  <a:rPr lang="en-US" sz="3200" dirty="0" smtClean="0">
                    <a:solidFill>
                      <a:schemeClr val="accent5">
                        <a:lumMod val="75000"/>
                      </a:schemeClr>
                    </a:solidFill>
                  </a:rPr>
                </a:br>
                <a: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</a:rPr>
                  <a:t/>
                </a:r>
                <a:b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</a:rPr>
                </a:br>
                <a: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</a:rPr>
                  <a:t/>
                </a:r>
                <a:b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</a:rPr>
                </a:br>
                <a:r>
                  <a:rPr lang="en-US" sz="32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/>
                </a:r>
                <a:br>
                  <a:rPr lang="en-US" sz="3200" dirty="0" smtClean="0">
                    <a:solidFill>
                      <a:schemeClr val="accent5">
                        <a:lumMod val="75000"/>
                      </a:schemeClr>
                    </a:solidFill>
                  </a:rPr>
                </a:br>
                <a: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</a:rPr>
                  <a:t/>
                </a:r>
                <a:b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</a:rPr>
                </a:br>
                <a:endParaRPr lang="en-US" sz="32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3654227"/>
                <a:ext cx="8064896" cy="1143000"/>
              </a:xfrm>
              <a:blipFill rotWithShape="0">
                <a:blip r:embed="rId2"/>
                <a:stretch>
                  <a:fillRect l="-1965" t="-297872" r="-2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 bwMode="auto">
          <a:xfrm>
            <a:off x="2915816" y="3645024"/>
            <a:ext cx="914400" cy="914400"/>
          </a:xfrm>
          <a:prstGeom prst="rect">
            <a:avLst/>
          </a:prstGeom>
          <a:solidFill>
            <a:schemeClr val="bg2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endParaRPr lang="en-US" sz="24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Ink 24"/>
              <p14:cNvContentPartPr/>
              <p14:nvPr/>
            </p14:nvContentPartPr>
            <p14:xfrm>
              <a:off x="1595512" y="1494138"/>
              <a:ext cx="6850697" cy="2056442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6791" y="1486218"/>
                <a:ext cx="6889938" cy="2087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7" name="Ink 76"/>
              <p14:cNvContentPartPr/>
              <p14:nvPr/>
            </p14:nvContentPartPr>
            <p14:xfrm>
              <a:off x="1128360" y="2774740"/>
              <a:ext cx="1328040" cy="149256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4960" y="2758180"/>
                <a:ext cx="1378800" cy="15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0" name="Ink 89"/>
              <p14:cNvContentPartPr/>
              <p14:nvPr/>
            </p14:nvContentPartPr>
            <p14:xfrm>
              <a:off x="2218800" y="2696620"/>
              <a:ext cx="297000" cy="154008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00440" y="2683300"/>
                <a:ext cx="342360" cy="15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1" name="Ink 110"/>
              <p14:cNvContentPartPr/>
              <p14:nvPr/>
            </p14:nvContentPartPr>
            <p14:xfrm>
              <a:off x="4234440" y="2615980"/>
              <a:ext cx="651240" cy="158076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9960" y="2602660"/>
                <a:ext cx="690120" cy="16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4" name="Ink 113"/>
              <p14:cNvContentPartPr/>
              <p14:nvPr/>
            </p14:nvContentPartPr>
            <p14:xfrm>
              <a:off x="4776960" y="2703460"/>
              <a:ext cx="1067400" cy="143604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69400" y="2690500"/>
                <a:ext cx="1098360" cy="14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5" name="Ink 114"/>
              <p14:cNvContentPartPr/>
              <p14:nvPr/>
            </p14:nvContentPartPr>
            <p14:xfrm>
              <a:off x="4224000" y="4218340"/>
              <a:ext cx="1457280" cy="5868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08520" y="4192420"/>
                <a:ext cx="14940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8" name="Ink 117"/>
              <p14:cNvContentPartPr/>
              <p14:nvPr/>
            </p14:nvContentPartPr>
            <p14:xfrm>
              <a:off x="5842560" y="2722180"/>
              <a:ext cx="354600" cy="131184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28520" y="2711020"/>
                <a:ext cx="393480" cy="13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0" name="Ink 119"/>
              <p14:cNvContentPartPr/>
              <p14:nvPr/>
            </p14:nvContentPartPr>
            <p14:xfrm>
              <a:off x="6314520" y="3119620"/>
              <a:ext cx="216720" cy="38412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96880" y="3103060"/>
                <a:ext cx="24984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5" name="Ink 194"/>
              <p14:cNvContentPartPr/>
              <p14:nvPr/>
            </p14:nvContentPartPr>
            <p14:xfrm>
              <a:off x="6347409" y="4754020"/>
              <a:ext cx="1272240" cy="255280"/>
            </p14:xfrm>
          </p:contentPart>
        </mc:Choice>
        <mc:Fallback xmlns="">
          <p:pic>
            <p:nvPicPr>
              <p:cNvPr id="195" name="Ink 19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27249" y="4739618"/>
                <a:ext cx="1315440" cy="291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8" name="Ink 207"/>
              <p14:cNvContentPartPr/>
              <p14:nvPr/>
            </p14:nvContentPartPr>
            <p14:xfrm>
              <a:off x="4695832" y="3799340"/>
              <a:ext cx="357480" cy="196200"/>
            </p14:xfrm>
          </p:contentPart>
        </mc:Choice>
        <mc:Fallback xmlns="">
          <p:pic>
            <p:nvPicPr>
              <p:cNvPr id="208" name="Ink 20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87912" y="3787100"/>
                <a:ext cx="3686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2" name="Ink 211"/>
              <p14:cNvContentPartPr/>
              <p14:nvPr/>
            </p14:nvContentPartPr>
            <p14:xfrm>
              <a:off x="4588552" y="2439260"/>
              <a:ext cx="315000" cy="192960"/>
            </p14:xfrm>
          </p:contentPart>
        </mc:Choice>
        <mc:Fallback xmlns="">
          <p:pic>
            <p:nvPicPr>
              <p:cNvPr id="212" name="Ink 21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583512" y="2431700"/>
                <a:ext cx="32508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8" name="Ink 277"/>
              <p14:cNvContentPartPr/>
              <p14:nvPr/>
            </p14:nvContentPartPr>
            <p14:xfrm>
              <a:off x="953992" y="4377378"/>
              <a:ext cx="1211656" cy="494698"/>
            </p14:xfrm>
          </p:contentPart>
        </mc:Choice>
        <mc:Fallback xmlns="">
          <p:pic>
            <p:nvPicPr>
              <p:cNvPr id="278" name="Ink 27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35634" y="4365857"/>
                <a:ext cx="1253772" cy="5199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0" name="Ink 289"/>
              <p14:cNvContentPartPr/>
              <p14:nvPr/>
            </p14:nvContentPartPr>
            <p14:xfrm>
              <a:off x="4214769" y="4214380"/>
              <a:ext cx="1847520" cy="888880"/>
            </p14:xfrm>
          </p:contentPart>
        </mc:Choice>
        <mc:Fallback xmlns="">
          <p:pic>
            <p:nvPicPr>
              <p:cNvPr id="290" name="Ink 28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93529" y="4194579"/>
                <a:ext cx="1894320" cy="932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2" name="Ink 301"/>
              <p14:cNvContentPartPr/>
              <p14:nvPr/>
            </p14:nvContentPartPr>
            <p14:xfrm>
              <a:off x="1201672" y="5181618"/>
              <a:ext cx="4205056" cy="574000"/>
            </p14:xfrm>
          </p:contentPart>
        </mc:Choice>
        <mc:Fallback xmlns="">
          <p:pic>
            <p:nvPicPr>
              <p:cNvPr id="302" name="Ink 30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87272" y="5166494"/>
                <a:ext cx="4234935" cy="5938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27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3654227"/>
                <a:ext cx="8064896" cy="1143000"/>
              </a:xfrm>
            </p:spPr>
            <p:txBody>
              <a:bodyPr/>
              <a:lstStyle/>
              <a:p>
                <a:pPr/>
                <a:r>
                  <a:rPr lang="en-US" sz="32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Idea 7</a:t>
                </a:r>
                <a:r>
                  <a:rPr lang="en-US" sz="32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: Shortcut edges + hop trees E-S + random nodes </a:t>
                </a:r>
                <a:r>
                  <a:rPr lang="en-US" sz="32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/>
                </a:r>
                <a:br>
                  <a:rPr lang="en-US" sz="3200" dirty="0" smtClean="0">
                    <a:solidFill>
                      <a:schemeClr val="accent5">
                        <a:lumMod val="75000"/>
                      </a:schemeClr>
                    </a:solidFill>
                  </a:rPr>
                </a:br>
                <a:r>
                  <a:rPr lang="en-US" sz="32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/>
                </a:r>
                <a:br>
                  <a:rPr lang="en-US" sz="3200" dirty="0" smtClean="0">
                    <a:solidFill>
                      <a:schemeClr val="accent5">
                        <a:lumMod val="75000"/>
                      </a:schemeClr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ECE2D01F-AB7F-4A5C-B9B6-4D491C0B8CE7}" type="mathplaceholder">
                        <a:rPr lang="en-US" sz="320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r>
                  <a:rPr lang="en-US" sz="32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/>
                </a:r>
                <a:br>
                  <a:rPr lang="en-US" sz="3200" dirty="0" smtClean="0">
                    <a:solidFill>
                      <a:schemeClr val="accent5">
                        <a:lumMod val="75000"/>
                      </a:schemeClr>
                    </a:solidFill>
                  </a:rPr>
                </a:br>
                <a: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</a:rPr>
                  <a:t/>
                </a:r>
                <a:b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</a:rPr>
                </a:br>
                <a: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</a:rPr>
                  <a:t/>
                </a:r>
                <a:b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</a:rPr>
                </a:br>
                <a:r>
                  <a:rPr lang="en-US" sz="32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/>
                </a:r>
                <a:br>
                  <a:rPr lang="en-US" sz="3200" dirty="0" smtClean="0">
                    <a:solidFill>
                      <a:schemeClr val="accent5">
                        <a:lumMod val="75000"/>
                      </a:schemeClr>
                    </a:solidFill>
                  </a:rPr>
                </a:br>
                <a: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</a:rPr>
                  <a:t/>
                </a:r>
                <a:b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</a:rPr>
                </a:br>
                <a:endParaRPr lang="en-US" sz="32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3654227"/>
                <a:ext cx="8064896" cy="1143000"/>
              </a:xfrm>
              <a:blipFill rotWithShape="0">
                <a:blip r:embed="rId2"/>
                <a:stretch>
                  <a:fillRect l="-1965" t="-297872" r="-2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 bwMode="auto">
          <a:xfrm>
            <a:off x="2915816" y="3645024"/>
            <a:ext cx="914400" cy="914400"/>
          </a:xfrm>
          <a:prstGeom prst="rect">
            <a:avLst/>
          </a:prstGeom>
          <a:solidFill>
            <a:schemeClr val="bg2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endParaRPr lang="en-US" sz="24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Ink 24"/>
              <p14:cNvContentPartPr/>
              <p14:nvPr/>
            </p14:nvContentPartPr>
            <p14:xfrm>
              <a:off x="1595769" y="1494138"/>
              <a:ext cx="6850440" cy="5990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7049" y="1486218"/>
                <a:ext cx="6889680" cy="62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7" name="Ink 76"/>
              <p14:cNvContentPartPr/>
              <p14:nvPr/>
            </p14:nvContentPartPr>
            <p14:xfrm>
              <a:off x="1128360" y="2774740"/>
              <a:ext cx="1328040" cy="149256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4960" y="2758180"/>
                <a:ext cx="1378800" cy="15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7" name="Ink 86"/>
              <p14:cNvContentPartPr/>
              <p14:nvPr/>
            </p14:nvContentPartPr>
            <p14:xfrm>
              <a:off x="704640" y="4377460"/>
              <a:ext cx="1932840" cy="83772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2680" y="4365940"/>
                <a:ext cx="1978920" cy="87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0" name="Ink 89"/>
              <p14:cNvContentPartPr/>
              <p14:nvPr/>
            </p14:nvContentPartPr>
            <p14:xfrm>
              <a:off x="2218800" y="2696620"/>
              <a:ext cx="297000" cy="154008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00440" y="2683300"/>
                <a:ext cx="342360" cy="15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6" name="Ink 105"/>
              <p14:cNvContentPartPr/>
              <p14:nvPr/>
            </p14:nvContentPartPr>
            <p14:xfrm>
              <a:off x="2545320" y="3110620"/>
              <a:ext cx="206640" cy="43992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23000" y="3088300"/>
                <a:ext cx="25164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1" name="Ink 110"/>
              <p14:cNvContentPartPr/>
              <p14:nvPr/>
            </p14:nvContentPartPr>
            <p14:xfrm>
              <a:off x="4234440" y="2615980"/>
              <a:ext cx="651240" cy="158076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09960" y="2602660"/>
                <a:ext cx="690120" cy="16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4" name="Ink 113"/>
              <p14:cNvContentPartPr/>
              <p14:nvPr/>
            </p14:nvContentPartPr>
            <p14:xfrm>
              <a:off x="4776960" y="2703460"/>
              <a:ext cx="1067400" cy="143604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69400" y="2690500"/>
                <a:ext cx="1098360" cy="14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5" name="Ink 114"/>
              <p14:cNvContentPartPr/>
              <p14:nvPr/>
            </p14:nvContentPartPr>
            <p14:xfrm>
              <a:off x="4224000" y="4218340"/>
              <a:ext cx="1457280" cy="5868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08520" y="4192420"/>
                <a:ext cx="14940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8" name="Ink 117"/>
              <p14:cNvContentPartPr/>
              <p14:nvPr/>
            </p14:nvContentPartPr>
            <p14:xfrm>
              <a:off x="5842560" y="2722180"/>
              <a:ext cx="354600" cy="131184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28520" y="2711020"/>
                <a:ext cx="393480" cy="13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0" name="Ink 119"/>
              <p14:cNvContentPartPr/>
              <p14:nvPr/>
            </p14:nvContentPartPr>
            <p14:xfrm>
              <a:off x="6314520" y="3119620"/>
              <a:ext cx="216720" cy="38412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96880" y="3103060"/>
                <a:ext cx="24984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1" name="Ink 140"/>
              <p14:cNvContentPartPr/>
              <p14:nvPr/>
            </p14:nvContentPartPr>
            <p14:xfrm>
              <a:off x="4215000" y="4214380"/>
              <a:ext cx="1847520" cy="88884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93760" y="4194580"/>
                <a:ext cx="1894320" cy="9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0" name="Ink 149"/>
              <p14:cNvContentPartPr/>
              <p14:nvPr/>
            </p14:nvContentPartPr>
            <p14:xfrm>
              <a:off x="6347280" y="4754020"/>
              <a:ext cx="1272240" cy="255240"/>
            </p14:xfrm>
          </p:contentPart>
        </mc:Choice>
        <mc:Fallback xmlns="">
          <p:pic>
            <p:nvPicPr>
              <p:cNvPr id="150" name="Ink 14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27120" y="4739620"/>
                <a:ext cx="1315440" cy="29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20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992888" cy="1143000"/>
          </a:xfrm>
        </p:spPr>
        <p:txBody>
          <a:bodyPr/>
          <a:lstStyle/>
          <a:p>
            <a:endParaRPr lang="en-US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531778" y="752311"/>
            <a:ext cx="8136904" cy="5632311"/>
          </a:xfrm>
          <a:prstGeom prst="rect">
            <a:avLst/>
          </a:prstGeom>
          <a:solidFill>
            <a:schemeClr val="bg2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Shortcut edges</a:t>
            </a:r>
          </a:p>
          <a:p>
            <a:pPr>
              <a:spcBef>
                <a:spcPct val="50000"/>
              </a:spcBef>
            </a:pPr>
            <a:endParaRPr lang="en-US" sz="32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Maintain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h.SSSP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for random sample of nodes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Add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shortcut edge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a,b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) for all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a,b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 Sample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	weighted by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dist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(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a,b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For each sample node run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h.SSSP</a:t>
            </a:r>
            <a:endParaRPr lang="en-US" sz="28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For every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node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	add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shortcut edge to each sample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node &amp;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maintain h. SSSP</a:t>
            </a:r>
            <a:endParaRPr lang="en-US" sz="28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5217072" y="4526686"/>
              <a:ext cx="2819243" cy="646606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10952" y="4522726"/>
                <a:ext cx="2835443" cy="666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Ink 51"/>
              <p14:cNvContentPartPr/>
              <p14:nvPr/>
            </p14:nvContentPartPr>
            <p14:xfrm>
              <a:off x="4323232" y="3241340"/>
              <a:ext cx="115920" cy="24768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19272" y="3234140"/>
                <a:ext cx="12744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0" name="Ink 59"/>
              <p14:cNvContentPartPr/>
              <p14:nvPr/>
            </p14:nvContentPartPr>
            <p14:xfrm>
              <a:off x="10298872" y="5722460"/>
              <a:ext cx="345240" cy="40680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86272" y="5709860"/>
                <a:ext cx="37044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3" name="Ink 62"/>
              <p14:cNvContentPartPr/>
              <p14:nvPr/>
            </p14:nvContentPartPr>
            <p14:xfrm>
              <a:off x="2189551" y="5261603"/>
              <a:ext cx="536400" cy="6228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76591" y="5248283"/>
                <a:ext cx="564120" cy="64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321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80E602-9A53-449C-A425-E5D08EA87398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04" name="Oval 2"/>
          <p:cNvSpPr>
            <a:spLocks noChangeAspect="1" noChangeArrowheads="1"/>
          </p:cNvSpPr>
          <p:nvPr/>
        </p:nvSpPr>
        <p:spPr bwMode="auto">
          <a:xfrm>
            <a:off x="1066800" y="4191000"/>
            <a:ext cx="547688" cy="5476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05" name="Oval 3"/>
          <p:cNvSpPr>
            <a:spLocks noChangeAspect="1" noChangeArrowheads="1"/>
          </p:cNvSpPr>
          <p:nvPr/>
        </p:nvSpPr>
        <p:spPr bwMode="auto">
          <a:xfrm>
            <a:off x="2286000" y="5715000"/>
            <a:ext cx="722313" cy="722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06" name="Oval 4"/>
          <p:cNvSpPr>
            <a:spLocks noChangeAspect="1" noChangeArrowheads="1"/>
          </p:cNvSpPr>
          <p:nvPr/>
        </p:nvSpPr>
        <p:spPr bwMode="auto">
          <a:xfrm>
            <a:off x="2971800" y="4114800"/>
            <a:ext cx="722313" cy="722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07" name="Oval 5"/>
          <p:cNvSpPr>
            <a:spLocks noChangeAspect="1" noChangeArrowheads="1"/>
          </p:cNvSpPr>
          <p:nvPr/>
        </p:nvSpPr>
        <p:spPr bwMode="auto">
          <a:xfrm>
            <a:off x="4419600" y="5638800"/>
            <a:ext cx="722313" cy="722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08" name="Oval 6"/>
          <p:cNvSpPr>
            <a:spLocks noChangeAspect="1" noChangeArrowheads="1"/>
          </p:cNvSpPr>
          <p:nvPr/>
        </p:nvSpPr>
        <p:spPr bwMode="auto">
          <a:xfrm>
            <a:off x="3962400" y="2819400"/>
            <a:ext cx="722313" cy="722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09" name="Oval 7"/>
          <p:cNvSpPr>
            <a:spLocks noChangeAspect="1" noChangeArrowheads="1"/>
          </p:cNvSpPr>
          <p:nvPr/>
        </p:nvSpPr>
        <p:spPr bwMode="auto">
          <a:xfrm>
            <a:off x="7315200" y="3276600"/>
            <a:ext cx="722313" cy="722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10" name="Oval 8"/>
          <p:cNvSpPr>
            <a:spLocks noChangeAspect="1" noChangeArrowheads="1"/>
          </p:cNvSpPr>
          <p:nvPr/>
        </p:nvSpPr>
        <p:spPr bwMode="auto">
          <a:xfrm>
            <a:off x="7467600" y="5181600"/>
            <a:ext cx="722313" cy="722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11" name="Oval 9"/>
          <p:cNvSpPr>
            <a:spLocks noChangeAspect="1" noChangeArrowheads="1"/>
          </p:cNvSpPr>
          <p:nvPr/>
        </p:nvSpPr>
        <p:spPr bwMode="auto">
          <a:xfrm>
            <a:off x="990600" y="2743200"/>
            <a:ext cx="722313" cy="722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12" name="Oval 10"/>
          <p:cNvSpPr>
            <a:spLocks noChangeAspect="1" noChangeArrowheads="1"/>
          </p:cNvSpPr>
          <p:nvPr/>
        </p:nvSpPr>
        <p:spPr bwMode="auto">
          <a:xfrm>
            <a:off x="2133600" y="2819400"/>
            <a:ext cx="798513" cy="722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13" name="Text Box 11"/>
          <p:cNvSpPr txBox="1">
            <a:spLocks noChangeArrowheads="1"/>
          </p:cNvSpPr>
          <p:nvPr/>
        </p:nvSpPr>
        <p:spPr bwMode="auto">
          <a:xfrm>
            <a:off x="7467600" y="34290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02414" name="Rectangle 12"/>
          <p:cNvSpPr>
            <a:spLocks noChangeArrowheads="1"/>
          </p:cNvSpPr>
          <p:nvPr/>
        </p:nvSpPr>
        <p:spPr bwMode="auto">
          <a:xfrm>
            <a:off x="1066800" y="2819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</a:rPr>
              <a:t>A</a:t>
            </a:r>
          </a:p>
        </p:txBody>
      </p:sp>
      <p:cxnSp>
        <p:nvCxnSpPr>
          <p:cNvPr id="102415" name="AutoShape 13"/>
          <p:cNvCxnSpPr>
            <a:cxnSpLocks noChangeShapeType="1"/>
            <a:stCxn id="102411" idx="6"/>
            <a:endCxn id="102412" idx="2"/>
          </p:cNvCxnSpPr>
          <p:nvPr/>
        </p:nvCxnSpPr>
        <p:spPr bwMode="auto">
          <a:xfrm>
            <a:off x="1712913" y="3105150"/>
            <a:ext cx="420687" cy="76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16" name="Line 14"/>
          <p:cNvSpPr>
            <a:spLocks noChangeShapeType="1"/>
          </p:cNvSpPr>
          <p:nvPr/>
        </p:nvSpPr>
        <p:spPr bwMode="auto">
          <a:xfrm>
            <a:off x="4724400" y="3276600"/>
            <a:ext cx="2590800" cy="304800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7" name="Line 15"/>
          <p:cNvSpPr>
            <a:spLocks noChangeShapeType="1"/>
          </p:cNvSpPr>
          <p:nvPr/>
        </p:nvSpPr>
        <p:spPr bwMode="auto">
          <a:xfrm flipV="1">
            <a:off x="1600200" y="4267200"/>
            <a:ext cx="1295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8" name="Line 16"/>
          <p:cNvSpPr>
            <a:spLocks noChangeShapeType="1"/>
          </p:cNvSpPr>
          <p:nvPr/>
        </p:nvSpPr>
        <p:spPr bwMode="auto">
          <a:xfrm>
            <a:off x="1371600" y="3429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9" name="Line 17"/>
          <p:cNvSpPr>
            <a:spLocks noChangeShapeType="1"/>
          </p:cNvSpPr>
          <p:nvPr/>
        </p:nvSpPr>
        <p:spPr bwMode="auto">
          <a:xfrm flipV="1">
            <a:off x="2895600" y="4800600"/>
            <a:ext cx="381000" cy="990600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0" name="Line 18"/>
          <p:cNvSpPr>
            <a:spLocks noChangeShapeType="1"/>
          </p:cNvSpPr>
          <p:nvPr/>
        </p:nvSpPr>
        <p:spPr bwMode="auto">
          <a:xfrm>
            <a:off x="3581400" y="4724400"/>
            <a:ext cx="990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2421" name="AutoShape 19"/>
          <p:cNvCxnSpPr>
            <a:cxnSpLocks noChangeShapeType="1"/>
            <a:stCxn id="102408" idx="4"/>
            <a:endCxn id="102406" idx="7"/>
          </p:cNvCxnSpPr>
          <p:nvPr/>
        </p:nvCxnSpPr>
        <p:spPr bwMode="auto">
          <a:xfrm flipH="1">
            <a:off x="3587750" y="3541713"/>
            <a:ext cx="736600" cy="679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22" name="Line 20"/>
          <p:cNvSpPr>
            <a:spLocks noChangeShapeType="1"/>
          </p:cNvSpPr>
          <p:nvPr/>
        </p:nvSpPr>
        <p:spPr bwMode="auto">
          <a:xfrm flipH="1" flipV="1">
            <a:off x="2743200" y="3505200"/>
            <a:ext cx="304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3" name="Line 21"/>
          <p:cNvSpPr>
            <a:spLocks noChangeShapeType="1"/>
          </p:cNvSpPr>
          <p:nvPr/>
        </p:nvSpPr>
        <p:spPr bwMode="auto">
          <a:xfrm flipV="1">
            <a:off x="2971800" y="3810000"/>
            <a:ext cx="44196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4" name="Line 22"/>
          <p:cNvSpPr>
            <a:spLocks noChangeShapeType="1"/>
          </p:cNvSpPr>
          <p:nvPr/>
        </p:nvSpPr>
        <p:spPr bwMode="auto">
          <a:xfrm>
            <a:off x="7696200" y="4038600"/>
            <a:ext cx="762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5" name="Line 23"/>
          <p:cNvSpPr>
            <a:spLocks noChangeShapeType="1"/>
          </p:cNvSpPr>
          <p:nvPr/>
        </p:nvSpPr>
        <p:spPr bwMode="auto">
          <a:xfrm flipV="1">
            <a:off x="7467600" y="3962400"/>
            <a:ext cx="762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6" name="Line 24"/>
          <p:cNvSpPr>
            <a:spLocks noChangeShapeType="1"/>
          </p:cNvSpPr>
          <p:nvPr/>
        </p:nvSpPr>
        <p:spPr bwMode="auto">
          <a:xfrm flipH="1" flipV="1">
            <a:off x="4495800" y="3581400"/>
            <a:ext cx="297180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7" name="Line 25"/>
          <p:cNvSpPr>
            <a:spLocks noChangeShapeType="1"/>
          </p:cNvSpPr>
          <p:nvPr/>
        </p:nvSpPr>
        <p:spPr bwMode="auto">
          <a:xfrm flipH="1">
            <a:off x="2971800" y="6019800"/>
            <a:ext cx="14478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28" name="Picture 27" descr="332_Beacon_Hill_carriage_tour_16K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43200"/>
            <a:ext cx="80486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9" name="Picture 28" descr="VictoriaTo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00600"/>
            <a:ext cx="7493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0" name="Text Box 29"/>
          <p:cNvSpPr txBox="1">
            <a:spLocks noChangeArrowheads="1"/>
          </p:cNvSpPr>
          <p:nvPr/>
        </p:nvSpPr>
        <p:spPr bwMode="auto">
          <a:xfrm>
            <a:off x="304800" y="304800"/>
            <a:ext cx="3573463" cy="442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300">
                <a:latin typeface="Comic Sans MS" panose="030F0702030302020204" pitchFamily="66" charset="0"/>
              </a:rPr>
              <a:t>Directed graph problems</a:t>
            </a:r>
          </a:p>
        </p:txBody>
      </p:sp>
      <p:sp>
        <p:nvSpPr>
          <p:cNvPr id="2" name="Rectangle 1"/>
          <p:cNvSpPr/>
          <p:nvPr/>
        </p:nvSpPr>
        <p:spPr>
          <a:xfrm>
            <a:off x="621271" y="811688"/>
            <a:ext cx="65139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991C7B"/>
                </a:solidFill>
                <a:latin typeface="Century Gothic" panose="020B0502020202020204" pitchFamily="34" charset="0"/>
              </a:rPr>
              <a:t/>
            </a:r>
            <a:br>
              <a:rPr lang="en-US" u="sng" dirty="0">
                <a:solidFill>
                  <a:srgbClr val="991C7B"/>
                </a:solidFill>
                <a:latin typeface="Century Gothic" panose="020B0502020202020204" pitchFamily="34" charset="0"/>
              </a:rPr>
            </a:br>
            <a:r>
              <a:rPr lang="en-US" dirty="0" smtClean="0">
                <a:solidFill>
                  <a:srgbClr val="991C7B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>
                <a:solidFill>
                  <a:srgbClr val="991C7B"/>
                </a:solidFill>
                <a:latin typeface="Century Gothic" panose="020B0502020202020204" pitchFamily="34" charset="0"/>
              </a:rPr>
              <a:t>What is (approx.) distance from A to F? or</a:t>
            </a:r>
            <a:br>
              <a:rPr lang="en-US" sz="2400" dirty="0">
                <a:solidFill>
                  <a:srgbClr val="991C7B"/>
                </a:solidFill>
                <a:latin typeface="Century Gothic" panose="020B0502020202020204" pitchFamily="34" charset="0"/>
              </a:rPr>
            </a:br>
            <a:r>
              <a:rPr lang="en-US" sz="2400" dirty="0" smtClean="0">
                <a:solidFill>
                  <a:srgbClr val="991C7B"/>
                </a:solidFill>
                <a:latin typeface="Century Gothic" panose="020B0502020202020204" pitchFamily="34" charset="0"/>
              </a:rPr>
              <a:t>Update</a:t>
            </a:r>
            <a:r>
              <a:rPr lang="en-US" sz="2400" dirty="0">
                <a:solidFill>
                  <a:srgbClr val="991C7B"/>
                </a:solidFill>
                <a:latin typeface="Century Gothic" panose="020B0502020202020204" pitchFamily="34" charset="0"/>
              </a:rPr>
              <a:t>: Change edges incident to a single node.</a:t>
            </a:r>
            <a:br>
              <a:rPr lang="en-US" sz="2400" dirty="0">
                <a:solidFill>
                  <a:srgbClr val="991C7B"/>
                </a:solidFill>
                <a:latin typeface="Century Gothic" panose="020B0502020202020204" pitchFamily="34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68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E28F0A-F66C-45DF-A1A3-472CF9BA30BF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100355" name="Rectangle 46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2636913"/>
            <a:ext cx="7558609" cy="2232248"/>
          </a:xfrm>
          <a:solidFill>
            <a:schemeClr val="bg1">
              <a:alpha val="41960"/>
            </a:schemeClr>
          </a:solidFill>
        </p:spPr>
        <p:txBody>
          <a:bodyPr/>
          <a:lstStyle/>
          <a:p>
            <a:pPr eaLnBrk="1" hangingPunct="1"/>
            <a:r>
              <a:rPr lang="en-US" sz="2300" u="sng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Reachability </a:t>
            </a:r>
            <a:r>
              <a:rPr lang="en-US" sz="23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(transitive closure) </a:t>
            </a:r>
            <a:br>
              <a:rPr lang="en-US" sz="23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r>
              <a:rPr lang="en-US" sz="23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Query: Is there a directed path from A to F?</a:t>
            </a:r>
            <a:r>
              <a:rPr lang="en-US" sz="2300" dirty="0" smtClean="0">
                <a:latin typeface="Century Gothic" panose="020B0502020202020204" pitchFamily="34" charset="0"/>
              </a:rPr>
              <a:t> </a:t>
            </a:r>
            <a:br>
              <a:rPr lang="en-US" sz="2300" dirty="0" smtClean="0">
                <a:latin typeface="Century Gothic" panose="020B0502020202020204" pitchFamily="34" charset="0"/>
              </a:rPr>
            </a:br>
            <a:r>
              <a:rPr lang="en-US" sz="2300" u="sng" dirty="0" smtClean="0">
                <a:solidFill>
                  <a:srgbClr val="991C7B"/>
                </a:solidFill>
                <a:latin typeface="Century Gothic" panose="020B0502020202020204" pitchFamily="34" charset="0"/>
              </a:rPr>
              <a:t/>
            </a:r>
            <a:br>
              <a:rPr lang="en-US" sz="2300" u="sng" dirty="0" smtClean="0">
                <a:solidFill>
                  <a:srgbClr val="991C7B"/>
                </a:solidFill>
                <a:latin typeface="Century Gothic" panose="020B0502020202020204" pitchFamily="34" charset="0"/>
              </a:rPr>
            </a:br>
            <a:r>
              <a:rPr lang="en-US" sz="2300" u="sng" dirty="0" smtClean="0">
                <a:solidFill>
                  <a:srgbClr val="991C7B"/>
                </a:solidFill>
                <a:latin typeface="Century Gothic" panose="020B0502020202020204" pitchFamily="34" charset="0"/>
              </a:rPr>
              <a:t>All Pairs Shortest Paths</a:t>
            </a:r>
            <a:r>
              <a:rPr lang="en-US" sz="2300" dirty="0" smtClean="0">
                <a:solidFill>
                  <a:srgbClr val="991C7B"/>
                </a:solidFill>
                <a:latin typeface="Century Gothic" panose="020B0502020202020204" pitchFamily="34" charset="0"/>
              </a:rPr>
              <a:t/>
            </a:r>
            <a:br>
              <a:rPr lang="en-US" sz="2300" dirty="0" smtClean="0">
                <a:solidFill>
                  <a:srgbClr val="991C7B"/>
                </a:solidFill>
                <a:latin typeface="Century Gothic" panose="020B0502020202020204" pitchFamily="34" charset="0"/>
              </a:rPr>
            </a:br>
            <a:r>
              <a:rPr lang="en-US" sz="2300" dirty="0" smtClean="0">
                <a:solidFill>
                  <a:srgbClr val="991C7B"/>
                </a:solidFill>
                <a:latin typeface="Century Gothic" panose="020B0502020202020204" pitchFamily="34" charset="0"/>
              </a:rPr>
              <a:t>Query: What is (approx.) distance from A to F? or</a:t>
            </a:r>
            <a:br>
              <a:rPr lang="en-US" sz="2300" dirty="0" smtClean="0">
                <a:solidFill>
                  <a:srgbClr val="991C7B"/>
                </a:solidFill>
                <a:latin typeface="Century Gothic" panose="020B0502020202020204" pitchFamily="34" charset="0"/>
              </a:rPr>
            </a:br>
            <a:r>
              <a:rPr lang="en-US" sz="2300" dirty="0" smtClean="0">
                <a:solidFill>
                  <a:srgbClr val="991C7B"/>
                </a:solidFill>
                <a:latin typeface="Century Gothic" panose="020B0502020202020204" pitchFamily="34" charset="0"/>
              </a:rPr>
              <a:t>Query: What is the shortest path from A to F?</a:t>
            </a:r>
            <a:br>
              <a:rPr lang="en-US" sz="2300" dirty="0" smtClean="0">
                <a:solidFill>
                  <a:srgbClr val="991C7B"/>
                </a:solidFill>
                <a:latin typeface="Century Gothic" panose="020B0502020202020204" pitchFamily="34" charset="0"/>
              </a:rPr>
            </a:br>
            <a:r>
              <a:rPr lang="en-US" sz="2300" dirty="0" smtClean="0">
                <a:solidFill>
                  <a:srgbClr val="991C7B"/>
                </a:solidFill>
                <a:latin typeface="Century Gothic" panose="020B0502020202020204" pitchFamily="34" charset="0"/>
              </a:rPr>
              <a:t>Update: Change edges incident to a single node.</a:t>
            </a:r>
            <a:br>
              <a:rPr lang="en-US" sz="2300" dirty="0" smtClean="0">
                <a:solidFill>
                  <a:srgbClr val="991C7B"/>
                </a:solidFill>
                <a:latin typeface="Century Gothic" panose="020B0502020202020204" pitchFamily="34" charset="0"/>
              </a:rPr>
            </a:br>
            <a:r>
              <a:rPr lang="en-US" sz="2300" dirty="0" smtClean="0">
                <a:solidFill>
                  <a:srgbClr val="991C7B"/>
                </a:solidFill>
                <a:latin typeface="Century Gothic" panose="020B0502020202020204" pitchFamily="34" charset="0"/>
              </a:rPr>
              <a:t/>
            </a:r>
            <a:br>
              <a:rPr lang="en-US" sz="2300" dirty="0" smtClean="0">
                <a:solidFill>
                  <a:srgbClr val="991C7B"/>
                </a:solidFill>
                <a:latin typeface="Century Gothic" panose="020B0502020202020204" pitchFamily="34" charset="0"/>
              </a:rPr>
            </a:br>
            <a:r>
              <a:rPr lang="en-US" sz="2300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Strongly Connected Components</a:t>
            </a:r>
            <a:br>
              <a:rPr lang="en-US" sz="2300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3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Query: Are a and b in the same strongly connected component? (Is there a path from a-&gt;b and b-&gt;a?)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2051720" y="548680"/>
            <a:ext cx="4092787" cy="461665"/>
          </a:xfrm>
          <a:prstGeom prst="rect">
            <a:avLst/>
          </a:prstGeom>
          <a:solidFill>
            <a:schemeClr val="bg2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1997—Now : many papers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E28F0A-F66C-45DF-A1A3-472CF9BA30BF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100355" name="Rectangle 46"/>
          <p:cNvSpPr>
            <a:spLocks noGrp="1" noChangeArrowheads="1"/>
          </p:cNvSpPr>
          <p:nvPr>
            <p:ph type="title" idx="4294967295"/>
          </p:nvPr>
        </p:nvSpPr>
        <p:spPr>
          <a:xfrm>
            <a:off x="899591" y="919699"/>
            <a:ext cx="7558609" cy="3528392"/>
          </a:xfrm>
          <a:solidFill>
            <a:schemeClr val="bg1">
              <a:alpha val="41960"/>
            </a:schemeClr>
          </a:solidFill>
        </p:spPr>
        <p:txBody>
          <a:bodyPr/>
          <a:lstStyle/>
          <a:p>
            <a:pPr eaLnBrk="1" hangingPunct="1"/>
            <a:r>
              <a:rPr lang="en-US" sz="2300" u="sng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GOALS </a:t>
            </a:r>
            <a:br>
              <a:rPr lang="en-US" sz="2300" u="sng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r>
              <a:rPr lang="en-US" sz="2300" u="sng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en-US" sz="2300" u="sng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r>
              <a:rPr lang="en-US" sz="2300" u="sng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Reachability </a:t>
            </a:r>
            <a:r>
              <a:rPr lang="en-US" sz="23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(transitive closure)  </a:t>
            </a:r>
            <a:br>
              <a:rPr lang="en-US" sz="23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r>
              <a:rPr lang="en-US" sz="23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Static cost=O(</a:t>
            </a:r>
            <a:r>
              <a:rPr lang="en-US" sz="2300" dirty="0" err="1" smtClean="0">
                <a:solidFill>
                  <a:schemeClr val="accent2"/>
                </a:solidFill>
                <a:latin typeface="Century Gothic" panose="020B0502020202020204" pitchFamily="34" charset="0"/>
              </a:rPr>
              <a:t>mn</a:t>
            </a:r>
            <a:r>
              <a:rPr lang="en-US" sz="23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) or fast matrix </a:t>
            </a:r>
            <a:r>
              <a:rPr lang="en-US" sz="2300" dirty="0" err="1" smtClean="0">
                <a:solidFill>
                  <a:schemeClr val="accent2"/>
                </a:solidFill>
                <a:latin typeface="Century Gothic" panose="020B0502020202020204" pitchFamily="34" charset="0"/>
              </a:rPr>
              <a:t>mult</a:t>
            </a:r>
            <a:r>
              <a:rPr lang="en-US" sz="23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.</a:t>
            </a:r>
            <a:br>
              <a:rPr lang="en-US" sz="23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r>
              <a:rPr lang="en-US" sz="2300" dirty="0" smtClean="0">
                <a:solidFill>
                  <a:srgbClr val="991C7B"/>
                </a:solidFill>
                <a:latin typeface="Century Gothic" panose="020B0502020202020204" pitchFamily="34" charset="0"/>
              </a:rPr>
              <a:t/>
            </a:r>
            <a:br>
              <a:rPr lang="en-US" sz="2300" dirty="0" smtClean="0">
                <a:solidFill>
                  <a:srgbClr val="991C7B"/>
                </a:solidFill>
                <a:latin typeface="Century Gothic" panose="020B0502020202020204" pitchFamily="34" charset="0"/>
              </a:rPr>
            </a:br>
            <a:r>
              <a:rPr lang="en-US" sz="2300" u="sng" dirty="0" smtClean="0">
                <a:solidFill>
                  <a:srgbClr val="991C7B"/>
                </a:solidFill>
                <a:latin typeface="Century Gothic" panose="020B0502020202020204" pitchFamily="34" charset="0"/>
              </a:rPr>
              <a:t>All Pairs (approx.) Shortest Paths  </a:t>
            </a:r>
            <a:br>
              <a:rPr lang="en-US" sz="2300" u="sng" dirty="0" smtClean="0">
                <a:solidFill>
                  <a:srgbClr val="991C7B"/>
                </a:solidFill>
                <a:latin typeface="Century Gothic" panose="020B0502020202020204" pitchFamily="34" charset="0"/>
              </a:rPr>
            </a:br>
            <a:r>
              <a:rPr lang="en-US" sz="2300" u="sng" dirty="0" smtClean="0">
                <a:solidFill>
                  <a:srgbClr val="991C7B"/>
                </a:solidFill>
                <a:latin typeface="Century Gothic" panose="020B0502020202020204" pitchFamily="34" charset="0"/>
              </a:rPr>
              <a:t>Static cost = Õ(</a:t>
            </a:r>
            <a:r>
              <a:rPr lang="en-US" sz="2300" u="sng" dirty="0" err="1" smtClean="0">
                <a:solidFill>
                  <a:srgbClr val="991C7B"/>
                </a:solidFill>
                <a:latin typeface="Century Gothic" panose="020B0502020202020204" pitchFamily="34" charset="0"/>
              </a:rPr>
              <a:t>mn</a:t>
            </a:r>
            <a:r>
              <a:rPr lang="en-US" sz="2300" u="sng" dirty="0" smtClean="0">
                <a:solidFill>
                  <a:srgbClr val="991C7B"/>
                </a:solidFill>
                <a:latin typeface="Century Gothic" panose="020B0502020202020204" pitchFamily="34" charset="0"/>
              </a:rPr>
              <a:t> ) </a:t>
            </a:r>
            <a:r>
              <a:rPr lang="en-US" sz="2300" dirty="0" smtClean="0">
                <a:solidFill>
                  <a:srgbClr val="991C7B"/>
                </a:solidFill>
                <a:latin typeface="Century Gothic" panose="020B0502020202020204" pitchFamily="34" charset="0"/>
              </a:rPr>
              <a:t/>
            </a:r>
            <a:br>
              <a:rPr lang="en-US" sz="2300" dirty="0" smtClean="0">
                <a:solidFill>
                  <a:srgbClr val="991C7B"/>
                </a:solidFill>
                <a:latin typeface="Century Gothic" panose="020B0502020202020204" pitchFamily="34" charset="0"/>
              </a:rPr>
            </a:br>
            <a:r>
              <a:rPr lang="en-US" sz="2300" dirty="0" smtClean="0">
                <a:solidFill>
                  <a:srgbClr val="991C7B"/>
                </a:solidFill>
                <a:latin typeface="Century Gothic" panose="020B0502020202020204" pitchFamily="34" charset="0"/>
              </a:rPr>
              <a:t/>
            </a:r>
            <a:br>
              <a:rPr lang="en-US" sz="2300" dirty="0" smtClean="0">
                <a:solidFill>
                  <a:srgbClr val="991C7B"/>
                </a:solidFill>
                <a:latin typeface="Century Gothic" panose="020B0502020202020204" pitchFamily="34" charset="0"/>
              </a:rPr>
            </a:br>
            <a:r>
              <a:rPr lang="en-US" sz="2300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Strongly Connected Components</a:t>
            </a:r>
            <a:br>
              <a:rPr lang="en-US" sz="2300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300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Static cost = O(m)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2051720" y="5097115"/>
            <a:ext cx="5616624" cy="1015663"/>
          </a:xfrm>
          <a:prstGeom prst="rect">
            <a:avLst/>
          </a:prstGeom>
          <a:solidFill>
            <a:schemeClr val="bg2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Decremental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/Fully dynamic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Query/Update time tradeoffs</a:t>
            </a:r>
          </a:p>
        </p:txBody>
      </p:sp>
    </p:spTree>
    <p:extLst>
      <p:ext uri="{BB962C8B-B14F-4D97-AF65-F5344CB8AC3E}">
        <p14:creationId xmlns:p14="http://schemas.microsoft.com/office/powerpoint/2010/main" val="3455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0668" y="548680"/>
            <a:ext cx="8207796" cy="5486400"/>
          </a:xfrm>
        </p:spPr>
        <p:txBody>
          <a:bodyPr/>
          <a:lstStyle/>
          <a:p>
            <a:pPr marL="69850" indent="0">
              <a:buNone/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Kinds of results:</a:t>
            </a:r>
          </a:p>
          <a:p>
            <a:pPr marL="527050" indent="-457200">
              <a:buFont typeface="+mj-lt"/>
              <a:buAutoNum type="arabicPeriod"/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rgbClr val="EC47CA"/>
                </a:solidFill>
                <a:latin typeface="+mj-lt"/>
              </a:rPr>
              <a:t>Counting </a:t>
            </a:r>
          </a:p>
          <a:p>
            <a:pPr marL="584200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rgbClr val="EC47CA"/>
                </a:solidFill>
                <a:latin typeface="+mj-lt"/>
              </a:rPr>
              <a:t>Decremental</a:t>
            </a:r>
            <a:r>
              <a:rPr lang="en-US" sz="2800" dirty="0" smtClean="0">
                <a:solidFill>
                  <a:srgbClr val="EC47CA"/>
                </a:solidFill>
                <a:latin typeface="+mj-lt"/>
              </a:rPr>
              <a:t> single source search (E-S trees, </a:t>
            </a:r>
            <a:r>
              <a:rPr lang="en-US" sz="2800" dirty="0" err="1" smtClean="0">
                <a:solidFill>
                  <a:srgbClr val="EC47CA"/>
                </a:solidFill>
                <a:latin typeface="+mj-lt"/>
              </a:rPr>
              <a:t>Italano’s</a:t>
            </a:r>
            <a:r>
              <a:rPr lang="en-US" sz="2800" dirty="0" smtClean="0">
                <a:solidFill>
                  <a:srgbClr val="EC47CA"/>
                </a:solidFill>
                <a:latin typeface="+mj-lt"/>
              </a:rPr>
              <a:t> reachability trees)</a:t>
            </a:r>
          </a:p>
          <a:p>
            <a:pPr marL="58420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EC47CA"/>
                </a:solidFill>
                <a:latin typeface="+mj-lt"/>
              </a:rPr>
              <a:t>Random nodes &amp; Stitching</a:t>
            </a:r>
          </a:p>
          <a:p>
            <a:pPr marL="58420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EC47CA"/>
                </a:solidFill>
                <a:latin typeface="+mj-lt"/>
              </a:rPr>
              <a:t>Matrix methods</a:t>
            </a:r>
          </a:p>
          <a:p>
            <a:pPr marL="58420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EC47CA"/>
                </a:solidFill>
                <a:latin typeface="+mj-lt"/>
              </a:rPr>
              <a:t>Strongly </a:t>
            </a:r>
            <a:r>
              <a:rPr lang="en-US" sz="2800" dirty="0" err="1" smtClean="0">
                <a:solidFill>
                  <a:srgbClr val="EC47CA"/>
                </a:solidFill>
                <a:latin typeface="+mj-lt"/>
              </a:rPr>
              <a:t>Conn.Comps</a:t>
            </a:r>
            <a:r>
              <a:rPr lang="en-US" sz="2800" dirty="0" smtClean="0">
                <a:solidFill>
                  <a:srgbClr val="EC47CA"/>
                </a:solidFill>
                <a:latin typeface="+mj-lt"/>
              </a:rPr>
              <a:t>.</a:t>
            </a:r>
          </a:p>
          <a:p>
            <a:pPr marL="58420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EC47CA"/>
                </a:solidFill>
                <a:latin typeface="Algerian" panose="04020705040A02060702" pitchFamily="82" charset="0"/>
              </a:rPr>
              <a:t>Zombies</a:t>
            </a:r>
            <a:r>
              <a:rPr lang="en-US" sz="2800" dirty="0" smtClean="0">
                <a:solidFill>
                  <a:srgbClr val="EC47CA"/>
                </a:solidFill>
                <a:latin typeface="+mj-lt"/>
              </a:rPr>
              <a:t> (historical local paths)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Not Simple</a:t>
            </a:r>
            <a:endParaRPr lang="en-US" sz="2800" dirty="0" smtClean="0">
              <a:solidFill>
                <a:srgbClr val="EC47CA"/>
              </a:solidFill>
              <a:latin typeface="+mj-lt"/>
            </a:endParaRPr>
          </a:p>
          <a:p>
            <a:pPr marL="52705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EC47CA"/>
                </a:solidFill>
                <a:latin typeface="+mj-lt"/>
              </a:rPr>
              <a:t>Hop distances and Shortcut edges</a:t>
            </a:r>
          </a:p>
          <a:p>
            <a:endParaRPr lang="en-US" sz="2800" dirty="0" smtClean="0">
              <a:solidFill>
                <a:srgbClr val="0070C0"/>
              </a:solidFill>
              <a:latin typeface="+mj-lt"/>
            </a:endParaRPr>
          </a:p>
          <a:p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2F23E-1408-442E-A978-93F03456F60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75856" y="1340768"/>
            <a:ext cx="17331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Simplest!</a:t>
            </a:r>
            <a:endParaRPr lang="en-US" sz="28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75958" y="3861048"/>
            <a:ext cx="3401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endParaRPr lang="en-US" sz="28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3932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B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E3D191-2CFC-49F1-B356-D667F04C29DA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104451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903964" y="539873"/>
            <a:ext cx="7554235" cy="976312"/>
          </a:xfrm>
          <a:solidFill>
            <a:schemeClr val="bg1">
              <a:alpha val="38823"/>
            </a:schemeClr>
          </a:solidFill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COUNTING: Simple </a:t>
            </a:r>
            <a:r>
              <a:rPr lang="en-US" sz="2800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monte</a:t>
            </a:r>
            <a:r>
              <a:rPr lang="en-US" sz="2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carlo</a:t>
            </a:r>
            <a:r>
              <a:rPr lang="en-US" sz="2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method for acyclic graph (K, </a:t>
            </a:r>
            <a:r>
              <a:rPr lang="en-US" sz="2800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Sagert</a:t>
            </a:r>
            <a:r>
              <a:rPr lang="en-US" sz="2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1998)</a:t>
            </a:r>
          </a:p>
        </p:txBody>
      </p:sp>
      <p:sp>
        <p:nvSpPr>
          <p:cNvPr id="104453" name="Oval 30"/>
          <p:cNvSpPr>
            <a:spLocks noChangeArrowheads="1"/>
          </p:cNvSpPr>
          <p:nvPr/>
        </p:nvSpPr>
        <p:spPr bwMode="auto">
          <a:xfrm>
            <a:off x="2667000" y="3352800"/>
            <a:ext cx="622300" cy="6223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3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04454" name="Oval 31"/>
          <p:cNvSpPr>
            <a:spLocks noChangeArrowheads="1"/>
          </p:cNvSpPr>
          <p:nvPr/>
        </p:nvSpPr>
        <p:spPr bwMode="auto">
          <a:xfrm>
            <a:off x="1676400" y="4724400"/>
            <a:ext cx="622300" cy="6223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4455" name="Oval 32"/>
          <p:cNvSpPr>
            <a:spLocks noChangeArrowheads="1"/>
          </p:cNvSpPr>
          <p:nvPr/>
        </p:nvSpPr>
        <p:spPr bwMode="auto">
          <a:xfrm>
            <a:off x="6400800" y="2743200"/>
            <a:ext cx="622300" cy="6223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4456" name="Oval 33"/>
          <p:cNvSpPr>
            <a:spLocks noChangeArrowheads="1"/>
          </p:cNvSpPr>
          <p:nvPr/>
        </p:nvSpPr>
        <p:spPr bwMode="auto">
          <a:xfrm>
            <a:off x="6477000" y="4038600"/>
            <a:ext cx="622300" cy="6223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300">
                <a:latin typeface="Comic Sans MS" panose="030F0702030302020204" pitchFamily="66" charset="0"/>
              </a:rPr>
              <a:t>J</a:t>
            </a:r>
          </a:p>
        </p:txBody>
      </p:sp>
      <p:sp>
        <p:nvSpPr>
          <p:cNvPr id="104457" name="Oval 34"/>
          <p:cNvSpPr>
            <a:spLocks noChangeArrowheads="1"/>
          </p:cNvSpPr>
          <p:nvPr/>
        </p:nvSpPr>
        <p:spPr bwMode="auto">
          <a:xfrm>
            <a:off x="685800" y="3886200"/>
            <a:ext cx="622300" cy="6223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4458" name="Oval 35"/>
          <p:cNvSpPr>
            <a:spLocks noChangeArrowheads="1"/>
          </p:cNvSpPr>
          <p:nvPr/>
        </p:nvSpPr>
        <p:spPr bwMode="auto">
          <a:xfrm>
            <a:off x="609600" y="2819400"/>
            <a:ext cx="622300" cy="6223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30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04459" name="Oval 36"/>
          <p:cNvSpPr>
            <a:spLocks noChangeArrowheads="1"/>
          </p:cNvSpPr>
          <p:nvPr/>
        </p:nvSpPr>
        <p:spPr bwMode="auto">
          <a:xfrm>
            <a:off x="4343400" y="3352800"/>
            <a:ext cx="622300" cy="6223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30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04460" name="Line 38"/>
          <p:cNvSpPr>
            <a:spLocks noChangeShapeType="1"/>
          </p:cNvSpPr>
          <p:nvPr/>
        </p:nvSpPr>
        <p:spPr bwMode="auto">
          <a:xfrm>
            <a:off x="3276600" y="3657600"/>
            <a:ext cx="9906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1" name="Line 39"/>
          <p:cNvSpPr>
            <a:spLocks noChangeShapeType="1"/>
          </p:cNvSpPr>
          <p:nvPr/>
        </p:nvSpPr>
        <p:spPr bwMode="auto">
          <a:xfrm>
            <a:off x="1219200" y="3124200"/>
            <a:ext cx="1447800" cy="45720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Line 40"/>
          <p:cNvSpPr>
            <a:spLocks noChangeShapeType="1"/>
          </p:cNvSpPr>
          <p:nvPr/>
        </p:nvSpPr>
        <p:spPr bwMode="auto">
          <a:xfrm flipV="1">
            <a:off x="1295400" y="3810000"/>
            <a:ext cx="1447800" cy="45720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Line 41"/>
          <p:cNvSpPr>
            <a:spLocks noChangeShapeType="1"/>
          </p:cNvSpPr>
          <p:nvPr/>
        </p:nvSpPr>
        <p:spPr bwMode="auto">
          <a:xfrm flipV="1">
            <a:off x="2209800" y="3962400"/>
            <a:ext cx="685800" cy="91440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4" name="Line 42"/>
          <p:cNvSpPr>
            <a:spLocks noChangeShapeType="1"/>
          </p:cNvSpPr>
          <p:nvPr/>
        </p:nvSpPr>
        <p:spPr bwMode="auto">
          <a:xfrm flipV="1">
            <a:off x="4876800" y="3048000"/>
            <a:ext cx="1524000" cy="45720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5" name="Line 43"/>
          <p:cNvSpPr>
            <a:spLocks noChangeShapeType="1"/>
          </p:cNvSpPr>
          <p:nvPr/>
        </p:nvSpPr>
        <p:spPr bwMode="auto">
          <a:xfrm>
            <a:off x="4953000" y="3810000"/>
            <a:ext cx="1524000" cy="38100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6" name="Text Box 46"/>
          <p:cNvSpPr txBox="1">
            <a:spLocks noChangeArrowheads="1"/>
          </p:cNvSpPr>
          <p:nvPr/>
        </p:nvSpPr>
        <p:spPr bwMode="auto">
          <a:xfrm>
            <a:off x="3113088" y="5113338"/>
            <a:ext cx="1841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sz="2300">
              <a:latin typeface="Comic Sans MS" panose="030F0702030302020204" pitchFamily="66" charset="0"/>
            </a:endParaRPr>
          </a:p>
        </p:txBody>
      </p:sp>
      <p:sp>
        <p:nvSpPr>
          <p:cNvPr id="104467" name="Text Box 47"/>
          <p:cNvSpPr txBox="1">
            <a:spLocks noChangeArrowheads="1"/>
          </p:cNvSpPr>
          <p:nvPr/>
        </p:nvSpPr>
        <p:spPr bwMode="auto">
          <a:xfrm>
            <a:off x="450850" y="1974365"/>
            <a:ext cx="8007350" cy="446276"/>
          </a:xfrm>
          <a:prstGeom prst="rect">
            <a:avLst/>
          </a:prstGeom>
          <a:solidFill>
            <a:srgbClr val="FFCC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300" dirty="0">
                <a:latin typeface="Comic Sans MS" panose="030F0702030302020204" pitchFamily="66" charset="0"/>
              </a:rPr>
              <a:t>For each pair I, J, keep count of #Paths ( I --&gt; J</a:t>
            </a:r>
            <a:r>
              <a:rPr lang="en-US" sz="2300" dirty="0" smtClean="0">
                <a:latin typeface="Comic Sans MS" panose="030F0702030302020204" pitchFamily="66" charset="0"/>
              </a:rPr>
              <a:t>)</a:t>
            </a:r>
            <a:endParaRPr lang="en-US" sz="2300" dirty="0">
              <a:solidFill>
                <a:srgbClr val="EC47CA"/>
              </a:solidFill>
              <a:latin typeface="Comic Sans MS" panose="030F0702030302020204" pitchFamily="66" charset="0"/>
            </a:endParaRPr>
          </a:p>
        </p:txBody>
      </p:sp>
      <p:sp>
        <p:nvSpPr>
          <p:cNvPr id="104468" name="Text Box 51"/>
          <p:cNvSpPr txBox="1">
            <a:spLocks noChangeArrowheads="1"/>
          </p:cNvSpPr>
          <p:nvPr/>
        </p:nvSpPr>
        <p:spPr bwMode="auto">
          <a:xfrm>
            <a:off x="1308100" y="5641882"/>
            <a:ext cx="7418388" cy="44627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300" dirty="0">
                <a:latin typeface="Comic Sans MS" panose="030F0702030302020204" pitchFamily="66" charset="0"/>
              </a:rPr>
              <a:t>Adding (C,D) adds  #Paths(I--&gt;C)*#Paths(D--&gt;J)</a:t>
            </a:r>
          </a:p>
        </p:txBody>
      </p:sp>
      <p:sp>
        <p:nvSpPr>
          <p:cNvPr id="104469" name="Text Box 52"/>
          <p:cNvSpPr txBox="1">
            <a:spLocks noChangeArrowheads="1"/>
          </p:cNvSpPr>
          <p:nvPr/>
        </p:nvSpPr>
        <p:spPr bwMode="auto">
          <a:xfrm>
            <a:off x="1295400" y="6172200"/>
            <a:ext cx="7386638" cy="442913"/>
          </a:xfrm>
          <a:prstGeom prst="rect">
            <a:avLst/>
          </a:prstGeom>
          <a:solidFill>
            <a:srgbClr val="FF99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300">
                <a:latin typeface="Comic Sans MS" panose="030F0702030302020204" pitchFamily="66" charset="0"/>
              </a:rPr>
              <a:t>Subtracting   </a:t>
            </a:r>
            <a:r>
              <a:rPr lang="ja-JP" altLang="en-US" sz="2300">
                <a:latin typeface="Comic Sans MS" panose="030F0702030302020204" pitchFamily="66" charset="0"/>
              </a:rPr>
              <a:t>“</a:t>
            </a:r>
            <a:r>
              <a:rPr lang="en-US" altLang="ja-JP" sz="2300">
                <a:latin typeface="Comic Sans MS" panose="030F0702030302020204" pitchFamily="66" charset="0"/>
              </a:rPr>
              <a:t>     subtracts       </a:t>
            </a:r>
            <a:r>
              <a:rPr lang="ja-JP" altLang="en-US" sz="2300">
                <a:latin typeface="Comic Sans MS" panose="030F0702030302020204" pitchFamily="66" charset="0"/>
              </a:rPr>
              <a:t>“</a:t>
            </a:r>
            <a:r>
              <a:rPr lang="en-US" altLang="ja-JP" sz="2300">
                <a:latin typeface="Comic Sans MS" panose="030F0702030302020204" pitchFamily="66" charset="0"/>
              </a:rPr>
              <a:t>                               </a:t>
            </a:r>
            <a:endParaRPr lang="en-US" sz="23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B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E3D191-2CFC-49F1-B356-D667F04C29DA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104451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948617" y="578297"/>
            <a:ext cx="6726470" cy="976312"/>
          </a:xfrm>
          <a:solidFill>
            <a:schemeClr val="bg1">
              <a:alpha val="38823"/>
            </a:schemeClr>
          </a:solidFill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But exponentially many!, too large a </a:t>
            </a:r>
            <a:r>
              <a:rPr lang="en-US" sz="2800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wordsize</a:t>
            </a:r>
            <a:r>
              <a:rPr lang="en-US" sz="2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so....</a:t>
            </a:r>
          </a:p>
        </p:txBody>
      </p:sp>
      <p:sp>
        <p:nvSpPr>
          <p:cNvPr id="104453" name="Oval 30"/>
          <p:cNvSpPr>
            <a:spLocks noChangeArrowheads="1"/>
          </p:cNvSpPr>
          <p:nvPr/>
        </p:nvSpPr>
        <p:spPr bwMode="auto">
          <a:xfrm>
            <a:off x="2667000" y="3352800"/>
            <a:ext cx="622300" cy="6223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3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04454" name="Oval 31"/>
          <p:cNvSpPr>
            <a:spLocks noChangeArrowheads="1"/>
          </p:cNvSpPr>
          <p:nvPr/>
        </p:nvSpPr>
        <p:spPr bwMode="auto">
          <a:xfrm>
            <a:off x="1676400" y="4724400"/>
            <a:ext cx="622300" cy="6223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4455" name="Oval 32"/>
          <p:cNvSpPr>
            <a:spLocks noChangeArrowheads="1"/>
          </p:cNvSpPr>
          <p:nvPr/>
        </p:nvSpPr>
        <p:spPr bwMode="auto">
          <a:xfrm>
            <a:off x="6400800" y="2743200"/>
            <a:ext cx="622300" cy="6223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4456" name="Oval 33"/>
          <p:cNvSpPr>
            <a:spLocks noChangeArrowheads="1"/>
          </p:cNvSpPr>
          <p:nvPr/>
        </p:nvSpPr>
        <p:spPr bwMode="auto">
          <a:xfrm>
            <a:off x="6477000" y="4038600"/>
            <a:ext cx="622300" cy="6223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300">
                <a:latin typeface="Comic Sans MS" panose="030F0702030302020204" pitchFamily="66" charset="0"/>
              </a:rPr>
              <a:t>J</a:t>
            </a:r>
          </a:p>
        </p:txBody>
      </p:sp>
      <p:sp>
        <p:nvSpPr>
          <p:cNvPr id="104457" name="Oval 34"/>
          <p:cNvSpPr>
            <a:spLocks noChangeArrowheads="1"/>
          </p:cNvSpPr>
          <p:nvPr/>
        </p:nvSpPr>
        <p:spPr bwMode="auto">
          <a:xfrm>
            <a:off x="685800" y="3886200"/>
            <a:ext cx="622300" cy="6223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4458" name="Oval 35"/>
          <p:cNvSpPr>
            <a:spLocks noChangeArrowheads="1"/>
          </p:cNvSpPr>
          <p:nvPr/>
        </p:nvSpPr>
        <p:spPr bwMode="auto">
          <a:xfrm>
            <a:off x="609600" y="2819400"/>
            <a:ext cx="622300" cy="6223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30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04459" name="Oval 36"/>
          <p:cNvSpPr>
            <a:spLocks noChangeArrowheads="1"/>
          </p:cNvSpPr>
          <p:nvPr/>
        </p:nvSpPr>
        <p:spPr bwMode="auto">
          <a:xfrm>
            <a:off x="4343400" y="3352800"/>
            <a:ext cx="622300" cy="6223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30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04460" name="Line 38"/>
          <p:cNvSpPr>
            <a:spLocks noChangeShapeType="1"/>
          </p:cNvSpPr>
          <p:nvPr/>
        </p:nvSpPr>
        <p:spPr bwMode="auto">
          <a:xfrm>
            <a:off x="3276600" y="3657600"/>
            <a:ext cx="9906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1" name="Line 39"/>
          <p:cNvSpPr>
            <a:spLocks noChangeShapeType="1"/>
          </p:cNvSpPr>
          <p:nvPr/>
        </p:nvSpPr>
        <p:spPr bwMode="auto">
          <a:xfrm>
            <a:off x="1219200" y="3124200"/>
            <a:ext cx="1447800" cy="45720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Line 40"/>
          <p:cNvSpPr>
            <a:spLocks noChangeShapeType="1"/>
          </p:cNvSpPr>
          <p:nvPr/>
        </p:nvSpPr>
        <p:spPr bwMode="auto">
          <a:xfrm flipV="1">
            <a:off x="1295400" y="3810000"/>
            <a:ext cx="1447800" cy="45720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Line 41"/>
          <p:cNvSpPr>
            <a:spLocks noChangeShapeType="1"/>
          </p:cNvSpPr>
          <p:nvPr/>
        </p:nvSpPr>
        <p:spPr bwMode="auto">
          <a:xfrm flipV="1">
            <a:off x="2209800" y="3962400"/>
            <a:ext cx="685800" cy="91440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4" name="Line 42"/>
          <p:cNvSpPr>
            <a:spLocks noChangeShapeType="1"/>
          </p:cNvSpPr>
          <p:nvPr/>
        </p:nvSpPr>
        <p:spPr bwMode="auto">
          <a:xfrm flipV="1">
            <a:off x="4876800" y="3048000"/>
            <a:ext cx="1524000" cy="45720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5" name="Line 43"/>
          <p:cNvSpPr>
            <a:spLocks noChangeShapeType="1"/>
          </p:cNvSpPr>
          <p:nvPr/>
        </p:nvSpPr>
        <p:spPr bwMode="auto">
          <a:xfrm>
            <a:off x="4953000" y="3810000"/>
            <a:ext cx="1524000" cy="38100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6" name="Text Box 46"/>
          <p:cNvSpPr txBox="1">
            <a:spLocks noChangeArrowheads="1"/>
          </p:cNvSpPr>
          <p:nvPr/>
        </p:nvSpPr>
        <p:spPr bwMode="auto">
          <a:xfrm>
            <a:off x="3113088" y="5113338"/>
            <a:ext cx="1841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sz="2300">
              <a:latin typeface="Comic Sans MS" panose="030F0702030302020204" pitchFamily="66" charset="0"/>
            </a:endParaRPr>
          </a:p>
        </p:txBody>
      </p:sp>
      <p:sp>
        <p:nvSpPr>
          <p:cNvPr id="104467" name="Text Box 47"/>
          <p:cNvSpPr txBox="1">
            <a:spLocks noChangeArrowheads="1"/>
          </p:cNvSpPr>
          <p:nvPr/>
        </p:nvSpPr>
        <p:spPr bwMode="auto">
          <a:xfrm>
            <a:off x="609600" y="1863631"/>
            <a:ext cx="8007350" cy="446276"/>
          </a:xfrm>
          <a:prstGeom prst="rect">
            <a:avLst/>
          </a:prstGeom>
          <a:solidFill>
            <a:srgbClr val="FFCC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300" dirty="0">
                <a:latin typeface="Comic Sans MS" panose="030F0702030302020204" pitchFamily="66" charset="0"/>
              </a:rPr>
              <a:t>For each pair I, J, keep count of #Paths ( I --&gt; J)  </a:t>
            </a:r>
            <a:r>
              <a:rPr lang="en-US" sz="2300" b="1" i="1" dirty="0">
                <a:latin typeface="Comic Sans MS" panose="030F0702030302020204" pitchFamily="66" charset="0"/>
              </a:rPr>
              <a:t>mod </a:t>
            </a:r>
            <a:r>
              <a:rPr lang="en-US" sz="2300" b="1" i="1" dirty="0">
                <a:solidFill>
                  <a:srgbClr val="EC47CA"/>
                </a:solidFill>
                <a:latin typeface="Comic Sans MS" panose="030F0702030302020204" pitchFamily="66" charset="0"/>
              </a:rPr>
              <a:t>p</a:t>
            </a:r>
            <a:r>
              <a:rPr lang="en-US" sz="2300" dirty="0">
                <a:solidFill>
                  <a:srgbClr val="EC47CA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4468" name="Text Box 51"/>
          <p:cNvSpPr txBox="1">
            <a:spLocks noChangeArrowheads="1"/>
          </p:cNvSpPr>
          <p:nvPr/>
        </p:nvSpPr>
        <p:spPr bwMode="auto">
          <a:xfrm>
            <a:off x="1308100" y="5641882"/>
            <a:ext cx="7418388" cy="44627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300" dirty="0">
                <a:latin typeface="Comic Sans MS" panose="030F0702030302020204" pitchFamily="66" charset="0"/>
              </a:rPr>
              <a:t>Adding (C,D) adds  #Paths(I--&gt;C)*#Paths(D--&gt;J)</a:t>
            </a:r>
          </a:p>
        </p:txBody>
      </p:sp>
      <p:sp>
        <p:nvSpPr>
          <p:cNvPr id="104469" name="Text Box 52"/>
          <p:cNvSpPr txBox="1">
            <a:spLocks noChangeArrowheads="1"/>
          </p:cNvSpPr>
          <p:nvPr/>
        </p:nvSpPr>
        <p:spPr bwMode="auto">
          <a:xfrm>
            <a:off x="1295400" y="6172200"/>
            <a:ext cx="7386638" cy="442913"/>
          </a:xfrm>
          <a:prstGeom prst="rect">
            <a:avLst/>
          </a:prstGeom>
          <a:solidFill>
            <a:srgbClr val="FF99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300">
                <a:latin typeface="Comic Sans MS" panose="030F0702030302020204" pitchFamily="66" charset="0"/>
              </a:rPr>
              <a:t>Subtracting   </a:t>
            </a:r>
            <a:r>
              <a:rPr lang="ja-JP" altLang="en-US" sz="2300">
                <a:latin typeface="Comic Sans MS" panose="030F0702030302020204" pitchFamily="66" charset="0"/>
              </a:rPr>
              <a:t>“</a:t>
            </a:r>
            <a:r>
              <a:rPr lang="en-US" altLang="ja-JP" sz="2300">
                <a:latin typeface="Comic Sans MS" panose="030F0702030302020204" pitchFamily="66" charset="0"/>
              </a:rPr>
              <a:t>     subtracts       </a:t>
            </a:r>
            <a:r>
              <a:rPr lang="ja-JP" altLang="en-US" sz="2300">
                <a:latin typeface="Comic Sans MS" panose="030F0702030302020204" pitchFamily="66" charset="0"/>
              </a:rPr>
              <a:t>“</a:t>
            </a:r>
            <a:r>
              <a:rPr lang="en-US" altLang="ja-JP" sz="2300">
                <a:latin typeface="Comic Sans MS" panose="030F0702030302020204" pitchFamily="66" charset="0"/>
              </a:rPr>
              <a:t>                               </a:t>
            </a:r>
            <a:endParaRPr lang="en-US" sz="230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39952" y="1218853"/>
            <a:ext cx="54950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EC47CA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Pick a </a:t>
            </a:r>
            <a:r>
              <a:rPr lang="en-US" sz="2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EC47CA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Random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EC47CA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EC47CA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prime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EC47CA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082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entury Gothic-Palatino Linotyp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 bwMode="auto">
        <a:solidFill>
          <a:schemeClr val="bg2">
            <a:lumMod val="40000"/>
            <a:lumOff val="60000"/>
            <a:alpha val="43137"/>
          </a:schemeClr>
        </a:solidFill>
        <a:ln>
          <a:noFill/>
        </a:ln>
      </a:spPr>
      <a:bodyPr wrap="square" rtlCol="0">
        <a:spAutoFit/>
      </a:bodyPr>
      <a:lstStyle>
        <a:defPPr>
          <a:spcBef>
            <a:spcPct val="50000"/>
          </a:spcBef>
          <a:defRPr sz="2400" dirty="0" smtClean="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9684</TotalTime>
  <Words>1465</Words>
  <Application>Microsoft Office PowerPoint</Application>
  <PresentationFormat>On-screen Show (4:3)</PresentationFormat>
  <Paragraphs>240</Paragraphs>
  <Slides>36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Austin</vt:lpstr>
      <vt:lpstr>Equation</vt:lpstr>
      <vt:lpstr>PowerPoint Presentation</vt:lpstr>
      <vt:lpstr>Update: Edge is deleted;               Edge is inserted                  Edge weight is changed</vt:lpstr>
      <vt:lpstr>; </vt:lpstr>
      <vt:lpstr>PowerPoint Presentation</vt:lpstr>
      <vt:lpstr>Reachability (transitive closure)  Query: Is there a directed path from A to F?   All Pairs Shortest Paths Query: What is (approx.) distance from A to F? or Query: What is the shortest path from A to F? Update: Change edges incident to a single node.  Strongly Connected Components Query: Are a and b in the same strongly connected component? (Is there a path from a-&gt;b and b-&gt;a?)</vt:lpstr>
      <vt:lpstr>GOALS   Reachability (transitive closure)   Static cost=O(mn) or fast matrix mult.  All Pairs (approx.) Shortest Paths   Static cost = Õ(mn )   Strongly Connected Components Static cost = O(m)</vt:lpstr>
      <vt:lpstr>PowerPoint Presentation</vt:lpstr>
      <vt:lpstr>COUNTING: Simple monte carlo method for acyclic graph (K, Sagert 1998)</vt:lpstr>
      <vt:lpstr>But exponentially many!, too large a wordsize so....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Decremental single source Reachability for acyclic graphs (Italiano(1988)</vt:lpstr>
      <vt:lpstr>Decremental Reachability for acyclic graphs (Italiano(1988)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Shortest (approx.) paths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Idea 7: Shortcut edges + hop trees E-S + random nodes (Bernstein, 2013)   "Type equation here."     </vt:lpstr>
      <vt:lpstr>Idea 7: Shortcut edges + hop trees E-S + random nodes (Bernstein, 2013)   "Type equation here."     </vt:lpstr>
      <vt:lpstr>Idea 7: Shortcut edges + hop trees E-S + random nodes   "Type equation here."     </vt:lpstr>
      <vt:lpstr>PowerPoint Presentation</vt:lpstr>
    </vt:vector>
  </TitlesOfParts>
  <Company>Val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Zombies, ET’s, and Other Encounters with  DYNAMIC GRAPH ALGORITHMS</dc:title>
  <dc:creator>Val</dc:creator>
  <cp:lastModifiedBy>Else Magård</cp:lastModifiedBy>
  <cp:revision>236</cp:revision>
  <dcterms:created xsi:type="dcterms:W3CDTF">2007-05-27T15:23:22Z</dcterms:created>
  <dcterms:modified xsi:type="dcterms:W3CDTF">2013-08-22T12:29:58Z</dcterms:modified>
</cp:coreProperties>
</file>